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5" r:id="rId10"/>
    <p:sldId id="266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r-Latn-R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7936990-3041-4FD3-82C0-BF3ADF6DC65B}" type="datetimeFigureOut">
              <a:rPr lang="sr-Latn-RS" smtClean="0"/>
              <a:t>27.4.2018</a:t>
            </a:fld>
            <a:endParaRPr lang="sr-Latn-R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ABA6A96-E3FB-4FCE-AAA5-4D741B5B50C3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Црна Гора до стицања независности 1878.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Краљ Никола Петровић</a:t>
            </a:r>
            <a:endParaRPr lang="sr-Latn-RS" dirty="0"/>
          </a:p>
        </p:txBody>
      </p:sp>
      <p:pic>
        <p:nvPicPr>
          <p:cNvPr id="4" name="Content Placeholder 3" descr="Nikola_I_Petrovic_Njegos_(1840-1921),_srpski_kralj_Crne_Go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16942" y="1554163"/>
            <a:ext cx="3262516" cy="452596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 </a:t>
            </a:r>
            <a:r>
              <a:rPr lang="sr-Cyrl-RS" dirty="0" smtClean="0">
                <a:solidFill>
                  <a:srgbClr val="FF0000"/>
                </a:solidFill>
              </a:rPr>
              <a:t>На Берлинском гонгресу 1878. године стиче независност и добија територијално проширење, као и излаз на Јадранско море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 Црна Гора је била под турском влашћу</a:t>
            </a:r>
          </a:p>
          <a:p>
            <a:r>
              <a:rPr lang="sr-Cyrl-RS" dirty="0" smtClean="0"/>
              <a:t> имала је спор друштвени и политички развој</a:t>
            </a:r>
          </a:p>
          <a:p>
            <a:r>
              <a:rPr lang="sr-Cyrl-RS" dirty="0"/>
              <a:t> </a:t>
            </a:r>
            <a:r>
              <a:rPr lang="sr-Cyrl-RS" dirty="0" smtClean="0"/>
              <a:t>постојала је велика племенска подељеност</a:t>
            </a:r>
          </a:p>
          <a:p>
            <a:r>
              <a:rPr lang="sr-Cyrl-RS" dirty="0"/>
              <a:t> </a:t>
            </a:r>
            <a:r>
              <a:rPr lang="sr-Cyrl-RS" dirty="0" smtClean="0"/>
              <a:t>почетком 20. века, Црна Гора је имала око 120.000 становника</a:t>
            </a:r>
          </a:p>
          <a:p>
            <a:r>
              <a:rPr lang="sr-Cyrl-RS" dirty="0"/>
              <a:t> </a:t>
            </a:r>
            <a:r>
              <a:rPr lang="sr-Cyrl-RS" dirty="0" smtClean="0"/>
              <a:t>Од краја 17. века Црном Гором су управљали митрополити из породице Петровић Његош</a:t>
            </a:r>
            <a:endParaRPr lang="sr-Latn-R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 Власт митрополита преносила се са стрица на синовца</a:t>
            </a:r>
          </a:p>
          <a:p>
            <a:r>
              <a:rPr lang="sr-Cyrl-RS" dirty="0" smtClean="0"/>
              <a:t>За време </a:t>
            </a:r>
            <a:r>
              <a:rPr lang="sr-Cyrl-RS" dirty="0" smtClean="0">
                <a:solidFill>
                  <a:srgbClr val="FF0000"/>
                </a:solidFill>
              </a:rPr>
              <a:t>Владике Данила</a:t>
            </a:r>
            <a:r>
              <a:rPr lang="sr-Cyrl-RS" dirty="0" smtClean="0"/>
              <a:t> успостављени су добри односи са Русијом</a:t>
            </a:r>
          </a:p>
          <a:p>
            <a:pPr>
              <a:buNone/>
            </a:pPr>
            <a:endParaRPr lang="sr-Latn-R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 Главна карактеристика нововековне историје Црне Горе била је борба против Турске власти</a:t>
            </a:r>
          </a:p>
          <a:p>
            <a:r>
              <a:rPr lang="sr-Cyrl-RS" dirty="0"/>
              <a:t> </a:t>
            </a:r>
            <a:r>
              <a:rPr lang="sr-Cyrl-RS" dirty="0" smtClean="0"/>
              <a:t>Крајем 18. века за време владавине владике </a:t>
            </a:r>
            <a:r>
              <a:rPr lang="sr-Cyrl-RS" dirty="0" smtClean="0">
                <a:solidFill>
                  <a:srgbClr val="FF0000"/>
                </a:solidFill>
              </a:rPr>
              <a:t>Петра</a:t>
            </a:r>
            <a:r>
              <a:rPr lang="sr-Latn-RS" dirty="0" smtClean="0">
                <a:solidFill>
                  <a:srgbClr val="FF0000"/>
                </a:solidFill>
              </a:rPr>
              <a:t> I</a:t>
            </a:r>
            <a:r>
              <a:rPr lang="sr-Cyrl-RS" dirty="0" smtClean="0">
                <a:solidFill>
                  <a:srgbClr val="FF0000"/>
                </a:solidFill>
              </a:rPr>
              <a:t> Петровића Његоша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остварене су значајне победе над турцима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Петар </a:t>
            </a:r>
            <a: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је донео велики број закона, и основао суд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 Његов наследник </a:t>
            </a:r>
            <a:r>
              <a:rPr lang="sr-Cyrl-RS" dirty="0" smtClean="0">
                <a:solidFill>
                  <a:srgbClr val="FF0000"/>
                </a:solidFill>
              </a:rPr>
              <a:t>Петар</a:t>
            </a:r>
            <a:r>
              <a:rPr lang="sr-Latn-RS" dirty="0" smtClean="0">
                <a:solidFill>
                  <a:srgbClr val="FF0000"/>
                </a:solidFill>
              </a:rPr>
              <a:t> II</a:t>
            </a:r>
            <a:r>
              <a:rPr lang="sr-Cyrl-RS" dirty="0" smtClean="0">
                <a:solidFill>
                  <a:srgbClr val="FF0000"/>
                </a:solidFill>
              </a:rPr>
              <a:t> Петровић Његош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наставио је рформе државе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успоставио је сенат и стајаћу војску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Овај владар је написао чувени историјски еп </a:t>
            </a:r>
            <a:r>
              <a:rPr lang="sr-Cyrl-RS" dirty="0" smtClean="0">
                <a:solidFill>
                  <a:srgbClr val="FF0000"/>
                </a:solidFill>
              </a:rPr>
              <a:t>,, Горски вијенац” </a:t>
            </a:r>
            <a:endParaRPr lang="sr-Cyrl-R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Црна гора је за време Петра</a:t>
            </a:r>
            <a:r>
              <a:rPr lang="sr-Latn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II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у</a:t>
            </a:r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пставила добре односе са Кнежевином Србијом</a:t>
            </a:r>
            <a:endParaRPr lang="sr-Cyrl-R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Петар</a:t>
            </a:r>
            <a:r>
              <a:rPr lang="sr-Latn-RS" dirty="0" smtClean="0"/>
              <a:t> II</a:t>
            </a:r>
            <a:r>
              <a:rPr lang="sr-Cyrl-RS" dirty="0" smtClean="0"/>
              <a:t> Петровић Његош</a:t>
            </a:r>
            <a:endParaRPr lang="sr-Latn-RS" dirty="0"/>
          </a:p>
        </p:txBody>
      </p:sp>
      <p:pic>
        <p:nvPicPr>
          <p:cNvPr id="4" name="Content Placeholder 3" descr="Petar_II_Petrovic-Njego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51200" y="2108994"/>
            <a:ext cx="2794000" cy="34163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Горски вијенац</a:t>
            </a:r>
            <a:endParaRPr lang="sr-Latn-RS" dirty="0"/>
          </a:p>
        </p:txBody>
      </p:sp>
      <p:pic>
        <p:nvPicPr>
          <p:cNvPr id="4" name="Content Placeholder 3" descr="_sp-gorski-vijenac-iguman-stefa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52600" y="1981200"/>
            <a:ext cx="5334000" cy="37338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 </a:t>
            </a:r>
            <a:r>
              <a:rPr lang="sr-Cyrl-RS" dirty="0" smtClean="0">
                <a:solidFill>
                  <a:srgbClr val="FF0000"/>
                </a:solidFill>
              </a:rPr>
              <a:t>Кнез Данило </a:t>
            </a:r>
            <a:r>
              <a:rPr lang="sr-Cyrl-RS" dirty="0" smtClean="0"/>
              <a:t>је први црногорски владар који није проглашен за митрополита</a:t>
            </a:r>
          </a:p>
          <a:p>
            <a:r>
              <a:rPr lang="sr-Cyrl-RS" dirty="0"/>
              <a:t> </a:t>
            </a:r>
            <a:r>
              <a:rPr lang="sr-Cyrl-RS" dirty="0" smtClean="0"/>
              <a:t>Од 1851. црногорски владари добијају титулу кнеза</a:t>
            </a:r>
          </a:p>
          <a:p>
            <a:r>
              <a:rPr lang="sr-Cyrl-RS" dirty="0"/>
              <a:t> </a:t>
            </a:r>
            <a:r>
              <a:rPr lang="sr-Cyrl-RS" dirty="0" smtClean="0">
                <a:solidFill>
                  <a:srgbClr val="FF0000"/>
                </a:solidFill>
              </a:rPr>
              <a:t>за време владавине Николе Петровића (1860-1918) Црна Гора је постала краљевина</a:t>
            </a:r>
            <a:endParaRPr lang="sr-Cyrl-R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ратује заједно са српским народом у борби против Турака, током српско – турских ратова (1876-1878)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Кнез Данило</a:t>
            </a:r>
            <a:endParaRPr lang="sr-Latn-RS" dirty="0"/>
          </a:p>
        </p:txBody>
      </p:sp>
      <p:pic>
        <p:nvPicPr>
          <p:cNvPr id="4" name="Content Placeholder 3" descr="Danilo_Petrović_Njegoš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33600" y="1676400"/>
            <a:ext cx="4419600" cy="4191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</TotalTime>
  <Words>249</Words>
  <Application>Microsoft Office PowerPoint</Application>
  <PresentationFormat>On-screen Show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Црна Гора до стицања независности 1878.</vt:lpstr>
      <vt:lpstr>Slide 2</vt:lpstr>
      <vt:lpstr>Slide 3</vt:lpstr>
      <vt:lpstr>Slide 4</vt:lpstr>
      <vt:lpstr>Slide 5</vt:lpstr>
      <vt:lpstr>Петар II Петровић Његош</vt:lpstr>
      <vt:lpstr>Горски вијенац</vt:lpstr>
      <vt:lpstr>Slide 8</vt:lpstr>
      <vt:lpstr>Кнез Данило</vt:lpstr>
      <vt:lpstr>Краљ Никола Петровић</vt:lpstr>
      <vt:lpstr>Slide 11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Црна Гора до стицања независности 1878.</dc:title>
  <dc:creator>Borko</dc:creator>
  <cp:lastModifiedBy>Borko</cp:lastModifiedBy>
  <cp:revision>6</cp:revision>
  <dcterms:created xsi:type="dcterms:W3CDTF">2018-04-27T14:06:50Z</dcterms:created>
  <dcterms:modified xsi:type="dcterms:W3CDTF">2018-04-27T14:38:40Z</dcterms:modified>
</cp:coreProperties>
</file>