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0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2B2309-2932-41CB-97FA-B6256567367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63A68C-A65D-4B6A-958F-EDE5049586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9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7A1D-FF1E-44B3-AE87-10FC6B907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Хришћанство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90179-1093-4D49-ACDB-D13703871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898B-08E9-4F17-BAE9-931C5E8E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015A-9558-43FA-9EB6-523E39AFE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Хришћанство</a:t>
            </a:r>
            <a:r>
              <a:rPr lang="sr-Cyrl-RS" dirty="0"/>
              <a:t>- једна од три највеће једнобожачке религије на свету, поред </a:t>
            </a:r>
            <a:r>
              <a:rPr lang="sr-Cyrl-RS" dirty="0">
                <a:solidFill>
                  <a:srgbClr val="FF0000"/>
                </a:solidFill>
              </a:rPr>
              <a:t> јудаизма </a:t>
            </a:r>
            <a:r>
              <a:rPr lang="sr-Cyrl-RS" dirty="0"/>
              <a:t>и </a:t>
            </a:r>
            <a:r>
              <a:rPr lang="sr-Cyrl-RS" dirty="0">
                <a:solidFill>
                  <a:srgbClr val="FF0000"/>
                </a:solidFill>
              </a:rPr>
              <a:t>ислама</a:t>
            </a:r>
          </a:p>
          <a:p>
            <a:r>
              <a:rPr lang="sr-Cyrl-RS" dirty="0"/>
              <a:t> Оснивач хришћанства </a:t>
            </a:r>
            <a:r>
              <a:rPr lang="sr-Cyrl-RS" dirty="0">
                <a:solidFill>
                  <a:srgbClr val="FF0000"/>
                </a:solidFill>
              </a:rPr>
              <a:t>Исус Христ 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Религија је заснована на животу и учењу Исуса Христа</a:t>
            </a: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Јавила се на прелазу из старе у нову еру</a:t>
            </a: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Исусови следбеници називају се </a:t>
            </a:r>
            <a:r>
              <a:rPr lang="sr-Cyrl-RS" dirty="0">
                <a:solidFill>
                  <a:srgbClr val="FF0000"/>
                </a:solidFill>
              </a:rPr>
              <a:t>апостоли 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Било их је </a:t>
            </a:r>
            <a:r>
              <a:rPr lang="sr-Cyrl-RS" dirty="0">
                <a:solidFill>
                  <a:srgbClr val="FF0000"/>
                </a:solidFill>
              </a:rPr>
              <a:t>дванаест 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Јеврејске власти оптужиле су Исуса за богохуљење (јавно супротстваљање владајућој религији) и предале га римском намеснику </a:t>
            </a:r>
            <a:r>
              <a:rPr lang="sr-Cyrl-RS" dirty="0">
                <a:solidFill>
                  <a:srgbClr val="FF0000"/>
                </a:solidFill>
              </a:rPr>
              <a:t>Понтију Пилату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9561-059C-44A1-B830-B16D8179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Дванаест апостола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61718-885C-41B4-8B8D-04E1D0CE7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51" y="2286000"/>
            <a:ext cx="3219835" cy="4022725"/>
          </a:xfrm>
        </p:spPr>
      </p:pic>
    </p:spTree>
    <p:extLst>
      <p:ext uri="{BB962C8B-B14F-4D97-AF65-F5344CB8AC3E}">
        <p14:creationId xmlns:p14="http://schemas.microsoft.com/office/powerpoint/2010/main" val="259598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DFE6-BC4B-4494-8225-C723233B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Исус Христос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107CC-53FE-41BA-B145-091115AC4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9" y="2210540"/>
            <a:ext cx="4876800" cy="3817398"/>
          </a:xfrm>
        </p:spPr>
      </p:pic>
    </p:spTree>
    <p:extLst>
      <p:ext uri="{BB962C8B-B14F-4D97-AF65-F5344CB8AC3E}">
        <p14:creationId xmlns:p14="http://schemas.microsoft.com/office/powerpoint/2010/main" val="122384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C42F-C02D-46BF-A36B-077D9300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BAEC-544B-4A76-A738-DC52F492D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 Исус је осуђен на смрт и разапет на крст на брду Голгота у близини </a:t>
            </a:r>
            <a:r>
              <a:rPr lang="sr-Cyrl-RS" dirty="0">
                <a:solidFill>
                  <a:srgbClr val="FF0000"/>
                </a:solidFill>
              </a:rPr>
              <a:t>Јерусалима  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Основе хришћанства изложене су у </a:t>
            </a:r>
            <a:r>
              <a:rPr lang="sr-Cyrl-RS" dirty="0">
                <a:solidFill>
                  <a:srgbClr val="FF0000"/>
                </a:solidFill>
              </a:rPr>
              <a:t>Библији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или </a:t>
            </a:r>
            <a:r>
              <a:rPr lang="sr-Cyrl-RS" dirty="0">
                <a:solidFill>
                  <a:srgbClr val="FF0000"/>
                </a:solidFill>
              </a:rPr>
              <a:t>Старом завету</a:t>
            </a: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Библија се састоји из </a:t>
            </a:r>
            <a:r>
              <a:rPr lang="sr-Cyrl-RS" dirty="0">
                <a:solidFill>
                  <a:srgbClr val="FF0000"/>
                </a:solidFill>
              </a:rPr>
              <a:t>Старог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sr-Cyrl-RS" dirty="0">
                <a:solidFill>
                  <a:srgbClr val="FF0000"/>
                </a:solidFill>
              </a:rPr>
              <a:t>Новог завета 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Нови завет састоји се од </a:t>
            </a:r>
            <a:r>
              <a:rPr lang="sr-Cyrl-RS" dirty="0">
                <a:solidFill>
                  <a:srgbClr val="FF0000"/>
                </a:solidFill>
              </a:rPr>
              <a:t>четри јеванђеља, </a:t>
            </a:r>
            <a:r>
              <a:rPr lang="sr-Cyrl-RS" dirty="0">
                <a:solidFill>
                  <a:schemeClr val="bg2">
                    <a:lumMod val="10000"/>
                  </a:schemeClr>
                </a:solidFill>
              </a:rPr>
              <a:t>која су записали христови ученици: Марко, Матеја, Лука и Јован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4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276E-4DC9-42F4-87B8-E9AE80AA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Распеће Исуса Христоса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AA94ED-2F46-43F1-B3AD-26FAC96DE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6" y="228600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76954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5626-C2C4-4DA9-B931-83C2BECD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Васкрсење Исусово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07E42C-3699-473D-86AC-BF3C24508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44" y="2820987"/>
            <a:ext cx="4286250" cy="2952750"/>
          </a:xfrm>
        </p:spPr>
      </p:pic>
    </p:spTree>
    <p:extLst>
      <p:ext uri="{BB962C8B-B14F-4D97-AF65-F5344CB8AC3E}">
        <p14:creationId xmlns:p14="http://schemas.microsoft.com/office/powerpoint/2010/main" val="219921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7187-39A4-4C52-9322-AF9F1A94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D3AA-B98F-4FEB-8368-9F203A465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/>
              <a:t> Римске власти забраниле су хришћанима да исповедају своју веру</a:t>
            </a:r>
          </a:p>
          <a:p>
            <a:r>
              <a:rPr lang="sr-Cyrl-RS" dirty="0"/>
              <a:t> Тајно су се окупљали у подземним гробницама-</a:t>
            </a:r>
            <a:r>
              <a:rPr lang="sr-Cyrl-RS" dirty="0">
                <a:solidFill>
                  <a:srgbClr val="FF0000"/>
                </a:solidFill>
              </a:rPr>
              <a:t>катакомбама 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Апостоли Петар и Павле као и остали Исусови следбеници наставили су да шире хришћанство</a:t>
            </a: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Римска власт вршила је велике прогоне хришћана</a:t>
            </a: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Једни од царева који су вршили највеће прогоне били су </a:t>
            </a:r>
            <a:r>
              <a:rPr lang="sr-Cyrl-RS" dirty="0">
                <a:solidFill>
                  <a:srgbClr val="FF0000"/>
                </a:solidFill>
              </a:rPr>
              <a:t>цар Нерон и Диоклецијан </a:t>
            </a:r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Cyrl-RS" dirty="0">
                <a:solidFill>
                  <a:srgbClr val="FF0000"/>
                </a:solidFill>
              </a:rPr>
              <a:t>Цар Константин 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донео је </a:t>
            </a:r>
            <a:r>
              <a:rPr lang="sr-Cyrl-RS" dirty="0">
                <a:solidFill>
                  <a:srgbClr val="FF0000"/>
                </a:solidFill>
              </a:rPr>
              <a:t>Милански едикт 313 године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чиме је дозволио исповедање хришћанства </a:t>
            </a:r>
          </a:p>
          <a:p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r-Cyrl-RS" dirty="0">
                <a:solidFill>
                  <a:srgbClr val="FF0000"/>
                </a:solidFill>
              </a:rPr>
              <a:t>Цар Теодосије је 391. год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прогласио хришћанство за државну религију Римског царства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81E1-F275-4234-8293-6F65F22B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0" y="1003177"/>
            <a:ext cx="10368379" cy="687511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br>
              <a:rPr lang="sr-Cyrl-RS" dirty="0"/>
            </a:br>
            <a:r>
              <a:rPr lang="sr-Cyrl-RS" sz="3600" dirty="0">
                <a:solidFill>
                  <a:srgbClr val="FF0000"/>
                </a:solidFill>
              </a:rPr>
              <a:t>Цар Константин </a:t>
            </a:r>
            <a:r>
              <a:rPr lang="sr-Cyrl-RS" sz="3600" dirty="0"/>
              <a:t>(Мозаик и Биста)</a:t>
            </a:r>
            <a:br>
              <a:rPr lang="sr-Cyrl-RS" sz="3600" dirty="0"/>
            </a:br>
            <a:r>
              <a:rPr lang="sr-Cyrl-RS" sz="3600" dirty="0"/>
              <a:t>Римски цар које је рођен на територији града Ниша.</a:t>
            </a:r>
            <a:br>
              <a:rPr lang="sr-Cyrl-RS" sz="3600" dirty="0"/>
            </a:br>
            <a:r>
              <a:rPr lang="sr-Cyrl-RS" sz="3600" dirty="0"/>
              <a:t>Први цар хришћанин</a:t>
            </a:r>
            <a:br>
              <a:rPr lang="sr-Cyrl-RS" sz="3600" dirty="0"/>
            </a:br>
            <a:r>
              <a:rPr lang="sr-Cyrl-RS" sz="3600" dirty="0"/>
              <a:t>Хришћансто је примио на самрти</a:t>
            </a:r>
            <a:br>
              <a:rPr lang="sr-Cyrl-RS" sz="3600" dirty="0"/>
            </a:br>
            <a:br>
              <a:rPr lang="sr-Cyrl-RS" sz="3600" dirty="0"/>
            </a:br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80D461-5537-4715-83B4-B927A2ECC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27" y="2694373"/>
            <a:ext cx="2438015" cy="40227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388067-09D3-438F-8A56-AD5E0D445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26" y="2771405"/>
            <a:ext cx="28575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84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256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Integral</vt:lpstr>
      <vt:lpstr>Хришћанство</vt:lpstr>
      <vt:lpstr>PowerPoint Presentation</vt:lpstr>
      <vt:lpstr>Дванаест апостола</vt:lpstr>
      <vt:lpstr>Исус Христос</vt:lpstr>
      <vt:lpstr>PowerPoint Presentation</vt:lpstr>
      <vt:lpstr>Распеће Исуса Христоса</vt:lpstr>
      <vt:lpstr>Васкрсење Исусово</vt:lpstr>
      <vt:lpstr>PowerPoint Presentation</vt:lpstr>
      <vt:lpstr>  Цар Константин (Мозаик и Биста) Римски цар које је рођен на територији града Ниша. Први цар хришћанин Хришћансто је примио на самрти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Хришћанство</dc:title>
  <dc:creator>Borko</dc:creator>
  <cp:lastModifiedBy>Borko</cp:lastModifiedBy>
  <cp:revision>8</cp:revision>
  <dcterms:created xsi:type="dcterms:W3CDTF">2020-05-02T11:12:26Z</dcterms:created>
  <dcterms:modified xsi:type="dcterms:W3CDTF">2020-05-02T11:57:41Z</dcterms:modified>
</cp:coreProperties>
</file>