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63" r:id="rId4"/>
    <p:sldId id="264" r:id="rId5"/>
    <p:sldId id="258" r:id="rId6"/>
    <p:sldId id="259" r:id="rId7"/>
    <p:sldId id="265" r:id="rId8"/>
    <p:sldId id="266" r:id="rId9"/>
    <p:sldId id="260" r:id="rId10"/>
    <p:sldId id="268" r:id="rId11"/>
    <p:sldId id="261" r:id="rId12"/>
    <p:sldId id="262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CD2388-9AC7-4532-8D4C-3A7B3DB0F0C4}" type="datetimeFigureOut">
              <a:rPr lang="sr-Latn-RS" smtClean="0"/>
              <a:pPr/>
              <a:t>24.4.2018</a:t>
            </a:fld>
            <a:endParaRPr lang="sr-Latn-R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R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9CEBD8-DF19-409C-8D98-60B7CDDFEB01}" type="slidenum">
              <a:rPr lang="sr-Latn-RS" smtClean="0"/>
              <a:pPr/>
              <a:t>‹#›</a:t>
            </a:fld>
            <a:endParaRPr lang="sr-Latn-R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CD2388-9AC7-4532-8D4C-3A7B3DB0F0C4}" type="datetimeFigureOut">
              <a:rPr lang="sr-Latn-RS" smtClean="0"/>
              <a:pPr/>
              <a:t>24.4.2018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9CEBD8-DF19-409C-8D98-60B7CDDFEB01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CD2388-9AC7-4532-8D4C-3A7B3DB0F0C4}" type="datetimeFigureOut">
              <a:rPr lang="sr-Latn-RS" smtClean="0"/>
              <a:pPr/>
              <a:t>24.4.2018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9CEBD8-DF19-409C-8D98-60B7CDDFEB01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CD2388-9AC7-4532-8D4C-3A7B3DB0F0C4}" type="datetimeFigureOut">
              <a:rPr lang="sr-Latn-RS" smtClean="0"/>
              <a:pPr/>
              <a:t>24.4.2018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9CEBD8-DF19-409C-8D98-60B7CDDFEB01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CD2388-9AC7-4532-8D4C-3A7B3DB0F0C4}" type="datetimeFigureOut">
              <a:rPr lang="sr-Latn-RS" smtClean="0"/>
              <a:pPr/>
              <a:t>24.4.2018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9CEBD8-DF19-409C-8D98-60B7CDDFEB01}" type="slidenum">
              <a:rPr lang="sr-Latn-RS" smtClean="0"/>
              <a:pPr/>
              <a:t>‹#›</a:t>
            </a:fld>
            <a:endParaRPr lang="sr-Latn-R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CD2388-9AC7-4532-8D4C-3A7B3DB0F0C4}" type="datetimeFigureOut">
              <a:rPr lang="sr-Latn-RS" smtClean="0"/>
              <a:pPr/>
              <a:t>24.4.2018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9CEBD8-DF19-409C-8D98-60B7CDDFEB01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CD2388-9AC7-4532-8D4C-3A7B3DB0F0C4}" type="datetimeFigureOut">
              <a:rPr lang="sr-Latn-RS" smtClean="0"/>
              <a:pPr/>
              <a:t>24.4.2018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9CEBD8-DF19-409C-8D98-60B7CDDFEB01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CD2388-9AC7-4532-8D4C-3A7B3DB0F0C4}" type="datetimeFigureOut">
              <a:rPr lang="sr-Latn-RS" smtClean="0"/>
              <a:pPr/>
              <a:t>24.4.2018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9CEBD8-DF19-409C-8D98-60B7CDDFEB01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CD2388-9AC7-4532-8D4C-3A7B3DB0F0C4}" type="datetimeFigureOut">
              <a:rPr lang="sr-Latn-RS" smtClean="0"/>
              <a:pPr/>
              <a:t>24.4.2018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9CEBD8-DF19-409C-8D98-60B7CDDFEB01}" type="slidenum">
              <a:rPr lang="sr-Latn-RS" smtClean="0"/>
              <a:pPr/>
              <a:t>‹#›</a:t>
            </a:fld>
            <a:endParaRPr lang="sr-Latn-R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CD2388-9AC7-4532-8D4C-3A7B3DB0F0C4}" type="datetimeFigureOut">
              <a:rPr lang="sr-Latn-RS" smtClean="0"/>
              <a:pPr/>
              <a:t>24.4.2018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9CEBD8-DF19-409C-8D98-60B7CDDFEB01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CD2388-9AC7-4532-8D4C-3A7B3DB0F0C4}" type="datetimeFigureOut">
              <a:rPr lang="sr-Latn-RS" smtClean="0"/>
              <a:pPr/>
              <a:t>24.4.2018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9CEBD8-DF19-409C-8D98-60B7CDDFEB01}" type="slidenum">
              <a:rPr lang="sr-Latn-RS" smtClean="0"/>
              <a:pPr/>
              <a:t>‹#›</a:t>
            </a:fld>
            <a:endParaRPr lang="sr-Latn-R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F5CD2388-9AC7-4532-8D4C-3A7B3DB0F0C4}" type="datetimeFigureOut">
              <a:rPr lang="sr-Latn-RS" smtClean="0"/>
              <a:pPr/>
              <a:t>24.4.2018</a:t>
            </a:fld>
            <a:endParaRPr lang="sr-Latn-R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sr-Latn-R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39CEBD8-DF19-409C-8D98-60B7CDDFEB01}" type="slidenum">
              <a:rPr lang="sr-Latn-RS" smtClean="0"/>
              <a:pPr/>
              <a:t>‹#›</a:t>
            </a:fld>
            <a:endParaRPr lang="sr-Latn-R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/>
              <a:t>Србија на путу ка независности</a:t>
            </a:r>
            <a:endParaRPr lang="sr-Latn-R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Latn-R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Србија 1878.године</a:t>
            </a:r>
            <a:endParaRPr lang="sr-Latn-RS" dirty="0"/>
          </a:p>
        </p:txBody>
      </p:sp>
      <p:pic>
        <p:nvPicPr>
          <p:cNvPr id="4" name="Content Placeholder 3" descr="250px-Principality_of_Serbia_in_1878_SR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24000" y="1600200"/>
            <a:ext cx="5943600" cy="4419600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> Овим миром Русија је наметнула тешке услове Турској, и проширила свој утицај на Балкану</a:t>
            </a:r>
          </a:p>
          <a:p>
            <a:r>
              <a:rPr lang="sr-Cyrl-RS" dirty="0"/>
              <a:t> </a:t>
            </a:r>
            <a:r>
              <a:rPr lang="sr-Cyrl-RS" dirty="0" smtClean="0"/>
              <a:t>Јачању Русије супротставиле су се остале велике силе, које су захтевале склапање новог уговора</a:t>
            </a:r>
          </a:p>
          <a:p>
            <a:r>
              <a:rPr lang="sr-Cyrl-RS" dirty="0"/>
              <a:t> </a:t>
            </a:r>
            <a:r>
              <a:rPr lang="sr-Cyrl-RS" dirty="0" smtClean="0">
                <a:solidFill>
                  <a:srgbClr val="FF0000"/>
                </a:solidFill>
              </a:rPr>
              <a:t>Тако је од 13 јуна- 13 јула 1878. одржан Берлински конгрес на коме је делимично решено Источно питање</a:t>
            </a:r>
            <a:endParaRPr lang="sr-Latn-R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>
                <a:solidFill>
                  <a:srgbClr val="FF0000"/>
                </a:solidFill>
              </a:rPr>
              <a:t> Србија добија независност као и територијално проширење</a:t>
            </a:r>
          </a:p>
          <a:p>
            <a:r>
              <a:rPr lang="sr-Cyrl-RS" dirty="0">
                <a:solidFill>
                  <a:srgbClr val="FF0000"/>
                </a:solidFill>
              </a:rPr>
              <a:t> </a:t>
            </a:r>
            <a:r>
              <a:rPr lang="sr-Cyrl-RS" dirty="0" smtClean="0">
                <a:solidFill>
                  <a:srgbClr val="FF0000"/>
                </a:solidFill>
              </a:rPr>
              <a:t>У састав Србије улазе Нишки, Пиротски, Врањски и Топлички округ</a:t>
            </a:r>
          </a:p>
          <a:p>
            <a:r>
              <a:rPr lang="sr-Cyrl-RS" dirty="0">
                <a:solidFill>
                  <a:srgbClr val="FF0000"/>
                </a:solidFill>
              </a:rPr>
              <a:t> </a:t>
            </a:r>
            <a:r>
              <a:rPr lang="sr-Cyrl-R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Србија је постала слободна и независна држава, а њена територија проширена је за око једну трећину</a:t>
            </a:r>
            <a:endParaRPr lang="sr-Cyrl-RS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sr-Latn-R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Ниш после ослобођења</a:t>
            </a:r>
            <a:endParaRPr lang="sr-Latn-RS" dirty="0"/>
          </a:p>
        </p:txBody>
      </p:sp>
      <p:pic>
        <p:nvPicPr>
          <p:cNvPr id="4" name="Content Placeholder 3" descr="nova-godina-u-nisu-za-vreme-turaka-1-300x19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33600" y="2209800"/>
            <a:ext cx="5715000" cy="358140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RS" dirty="0" smtClean="0"/>
              <a:t> После убиства кнеза Михаила 1868. године пошто он није имао законитих потомака, одлучено је да власт преузме његов синовац Милан Обреновић (1868-1889)</a:t>
            </a:r>
          </a:p>
          <a:p>
            <a:r>
              <a:rPr lang="sr-Cyrl-RS" dirty="0"/>
              <a:t> </a:t>
            </a:r>
            <a:r>
              <a:rPr lang="sr-Cyrl-RS" dirty="0" smtClean="0"/>
              <a:t>Када је наследио престо Милан је био малолетан</a:t>
            </a:r>
          </a:p>
          <a:p>
            <a:r>
              <a:rPr lang="sr-Cyrl-RS" dirty="0"/>
              <a:t> </a:t>
            </a:r>
            <a:r>
              <a:rPr lang="sr-Cyrl-RS" dirty="0" smtClean="0"/>
              <a:t>формирано је трочлано намесништво, које је све до 1872. године обављало његову дужност</a:t>
            </a:r>
            <a:endParaRPr lang="sr-Latn-R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Кнез Милан Обреновић</a:t>
            </a:r>
            <a:endParaRPr lang="sr-Latn-RS" dirty="0"/>
          </a:p>
        </p:txBody>
      </p:sp>
      <p:pic>
        <p:nvPicPr>
          <p:cNvPr id="4" name="Content Placeholder 3" descr="250px-KraljMilanObrenovic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041775" y="2225040"/>
            <a:ext cx="2286000" cy="324612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Кнегиња Наталија Обреновић</a:t>
            </a:r>
            <a:endParaRPr lang="sr-Latn-RS" dirty="0"/>
          </a:p>
        </p:txBody>
      </p:sp>
      <p:pic>
        <p:nvPicPr>
          <p:cNvPr id="4" name="Content Placeholder 3" descr="250px-Natalie_of_Serbia_c1875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733800" y="2047874"/>
            <a:ext cx="2895600" cy="3971925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 најважнија тековина намесничког режима било </a:t>
            </a:r>
            <a:r>
              <a:rPr lang="sr-Cyrl-RS" dirty="0" smtClean="0">
                <a:solidFill>
                  <a:srgbClr val="FF0000"/>
                </a:solidFill>
              </a:rPr>
              <a:t>је доношење новог устава 1869. године</a:t>
            </a:r>
          </a:p>
          <a:p>
            <a:r>
              <a:rPr lang="sr-Cyrl-RS" dirty="0">
                <a:solidFill>
                  <a:srgbClr val="FF0000"/>
                </a:solidFill>
              </a:rPr>
              <a:t> </a:t>
            </a:r>
            <a:r>
              <a:rPr lang="sr-Cyrl-R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устав је обезбеђивао народу извесна грађанска и политичка права, а Народна скупштина је контролисала кнежеву власт</a:t>
            </a:r>
          </a:p>
          <a:p>
            <a:r>
              <a:rPr lang="sr-Cyrl-R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sr-Cyrl-RS" dirty="0" smtClean="0">
                <a:solidFill>
                  <a:srgbClr val="FF0000"/>
                </a:solidFill>
              </a:rPr>
              <a:t>1872 године Милан постаје пунолетан и преузима власт </a:t>
            </a:r>
            <a:endParaRPr lang="sr-Latn-R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 Устанком Срба у Босни и Херцеговини против турске власти, отворено је Источно питање</a:t>
            </a:r>
          </a:p>
          <a:p>
            <a:r>
              <a:rPr lang="sr-Cyrl-RS" dirty="0"/>
              <a:t> </a:t>
            </a:r>
            <a:r>
              <a:rPr lang="sr-Cyrl-RS" dirty="0" smtClean="0">
                <a:solidFill>
                  <a:srgbClr val="FF0000"/>
                </a:solidFill>
              </a:rPr>
              <a:t>Устанак је избио 1875.године</a:t>
            </a:r>
            <a:r>
              <a:rPr lang="sr-Cyrl-RS" dirty="0" smtClean="0"/>
              <a:t> (Невесињска пушка) и послужио је као повод да Србија и Црна Гора објаве рат Турској</a:t>
            </a:r>
          </a:p>
          <a:p>
            <a:r>
              <a:rPr lang="sr-Cyrl-RS" dirty="0"/>
              <a:t> </a:t>
            </a:r>
            <a:r>
              <a:rPr lang="sr-Cyrl-RS" dirty="0" smtClean="0">
                <a:solidFill>
                  <a:srgbClr val="FF0000"/>
                </a:solidFill>
              </a:rPr>
              <a:t>1877.године Русија улази у рат против Турске</a:t>
            </a:r>
            <a:endParaRPr lang="sr-Latn-R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Полазак кнеза Милана у рат </a:t>
            </a:r>
            <a:endParaRPr lang="sr-Latn-RS" dirty="0"/>
          </a:p>
        </p:txBody>
      </p:sp>
      <p:pic>
        <p:nvPicPr>
          <p:cNvPr id="4" name="Content Placeholder 3" descr="Polazak-kneza-Milana-bojno-polje-1876-sredjeno-web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79575" y="1457325"/>
            <a:ext cx="7010400" cy="4781550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Српско-руски марш</a:t>
            </a:r>
            <a:endParaRPr lang="sr-Latn-RS" dirty="0"/>
          </a:p>
        </p:txBody>
      </p:sp>
      <p:pic>
        <p:nvPicPr>
          <p:cNvPr id="4" name="Content Placeholder 3" descr="nasavojsk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613025" y="1905000"/>
            <a:ext cx="5143500" cy="3886200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dirty="0" smtClean="0">
                <a:solidFill>
                  <a:srgbClr val="FF0000"/>
                </a:solidFill>
              </a:rPr>
              <a:t> Српско-турски ратови (1876-1878) завршени су успешно по Србе</a:t>
            </a:r>
          </a:p>
          <a:p>
            <a:r>
              <a:rPr lang="sr-Cyrl-RS" dirty="0"/>
              <a:t> </a:t>
            </a:r>
            <a:r>
              <a:rPr lang="sr-Cyrl-RS" dirty="0" smtClean="0"/>
              <a:t>Ослобођен је велики број градова: Ниш, Пирот, Лесковац, Прокупље, Врање, Бела Паланка</a:t>
            </a:r>
          </a:p>
          <a:p>
            <a:r>
              <a:rPr lang="sr-Cyrl-RS" dirty="0"/>
              <a:t> </a:t>
            </a:r>
            <a:r>
              <a:rPr lang="sr-Cyrl-RS" dirty="0" smtClean="0"/>
              <a:t>1878.године Русија потписује примирије са Турском</a:t>
            </a:r>
          </a:p>
          <a:p>
            <a:r>
              <a:rPr lang="sr-Cyrl-RS" dirty="0"/>
              <a:t> </a:t>
            </a:r>
            <a:r>
              <a:rPr lang="sr-Cyrl-RS" dirty="0" smtClean="0">
                <a:solidFill>
                  <a:srgbClr val="FF0000"/>
                </a:solidFill>
              </a:rPr>
              <a:t>Мировни уговор потписан је у Сан Стефану </a:t>
            </a:r>
            <a:r>
              <a:rPr lang="sr-Latn-RS" smtClean="0">
                <a:solidFill>
                  <a:srgbClr val="FF0000"/>
                </a:solidFill>
              </a:rPr>
              <a:t>3. </a:t>
            </a:r>
            <a:r>
              <a:rPr lang="sr-Cyrl-RS" smtClean="0">
                <a:solidFill>
                  <a:srgbClr val="FF0000"/>
                </a:solidFill>
              </a:rPr>
              <a:t>марта </a:t>
            </a:r>
            <a:r>
              <a:rPr lang="sr-Cyrl-RS" dirty="0" smtClean="0">
                <a:solidFill>
                  <a:srgbClr val="FF0000"/>
                </a:solidFill>
              </a:rPr>
              <a:t>1878. године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34</TotalTime>
  <Words>302</Words>
  <Application>Microsoft Office PowerPoint</Application>
  <PresentationFormat>On-screen Show (4:3)</PresentationFormat>
  <Paragraphs>26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Solstice</vt:lpstr>
      <vt:lpstr>Србија на путу ка независности</vt:lpstr>
      <vt:lpstr>Slide 2</vt:lpstr>
      <vt:lpstr>Кнез Милан Обреновић</vt:lpstr>
      <vt:lpstr>Кнегиња Наталија Обреновић</vt:lpstr>
      <vt:lpstr>Slide 5</vt:lpstr>
      <vt:lpstr>Slide 6</vt:lpstr>
      <vt:lpstr>Полазак кнеза Милана у рат </vt:lpstr>
      <vt:lpstr>Српско-руски марш</vt:lpstr>
      <vt:lpstr>Slide 9</vt:lpstr>
      <vt:lpstr>Србија 1878.године</vt:lpstr>
      <vt:lpstr>Slide 11</vt:lpstr>
      <vt:lpstr>Slide 12</vt:lpstr>
      <vt:lpstr>Ниш после ослобођења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Србија на путу ка независности</dc:title>
  <dc:creator>Borko</dc:creator>
  <cp:lastModifiedBy>Borko</cp:lastModifiedBy>
  <cp:revision>11</cp:revision>
  <dcterms:created xsi:type="dcterms:W3CDTF">2018-04-24T15:24:03Z</dcterms:created>
  <dcterms:modified xsi:type="dcterms:W3CDTF">2018-04-24T16:00:12Z</dcterms:modified>
</cp:coreProperties>
</file>