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3" r:id="rId5"/>
    <p:sldId id="264" r:id="rId6"/>
    <p:sldId id="259" r:id="rId7"/>
    <p:sldId id="265" r:id="rId8"/>
    <p:sldId id="260" r:id="rId9"/>
    <p:sldId id="266" r:id="rId10"/>
    <p:sldId id="261" r:id="rId11"/>
    <p:sldId id="267" r:id="rId12"/>
    <p:sldId id="262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FB8E3FC7-6A49-4AF4-A30D-83D402BDCF8B}" type="datetimeFigureOut">
              <a:rPr lang="sr-Latn-RS" smtClean="0"/>
              <a:pPr/>
              <a:t>2.5.2020.</a:t>
            </a:fld>
            <a:endParaRPr lang="sr-Latn-R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sr-Latn-R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C2FF63A-2F82-4028-B93E-F14196105059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E3FC7-6A49-4AF4-A30D-83D402BDCF8B}" type="datetimeFigureOut">
              <a:rPr lang="sr-Latn-RS" smtClean="0"/>
              <a:pPr/>
              <a:t>2.5.2020.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2FF63A-2F82-4028-B93E-F14196105059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FB8E3FC7-6A49-4AF4-A30D-83D402BDCF8B}" type="datetimeFigureOut">
              <a:rPr lang="sr-Latn-RS" smtClean="0"/>
              <a:pPr/>
              <a:t>2.5.2020.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sr-Latn-R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6C2FF63A-2F82-4028-B93E-F14196105059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E3FC7-6A49-4AF4-A30D-83D402BDCF8B}" type="datetimeFigureOut">
              <a:rPr lang="sr-Latn-RS" smtClean="0"/>
              <a:pPr/>
              <a:t>2.5.2020.</a:t>
            </a:fld>
            <a:endParaRPr lang="sr-Latn-R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C2FF63A-2F82-4028-B93E-F14196105059}" type="slidenum">
              <a:rPr lang="sr-Latn-RS" smtClean="0"/>
              <a:pPr/>
              <a:t>‹#›</a:t>
            </a:fld>
            <a:endParaRPr lang="sr-Latn-R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E3FC7-6A49-4AF4-A30D-83D402BDCF8B}" type="datetimeFigureOut">
              <a:rPr lang="sr-Latn-RS" smtClean="0"/>
              <a:pPr/>
              <a:t>2.5.2020.</a:t>
            </a:fld>
            <a:endParaRPr lang="sr-Latn-R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6C2FF63A-2F82-4028-B93E-F14196105059}" type="slidenum">
              <a:rPr lang="sr-Latn-RS" smtClean="0"/>
              <a:pPr/>
              <a:t>‹#›</a:t>
            </a:fld>
            <a:endParaRPr lang="sr-Latn-R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r-Latn-R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B8E3FC7-6A49-4AF4-A30D-83D402BDCF8B}" type="datetimeFigureOut">
              <a:rPr lang="sr-Latn-RS" smtClean="0"/>
              <a:pPr/>
              <a:t>2.5.2020.</a:t>
            </a:fld>
            <a:endParaRPr lang="sr-Latn-R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C2FF63A-2F82-4028-B93E-F14196105059}" type="slidenum">
              <a:rPr lang="sr-Latn-RS" smtClean="0"/>
              <a:pPr/>
              <a:t>‹#›</a:t>
            </a:fld>
            <a:endParaRPr lang="sr-Latn-R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sr-Latn-R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FB8E3FC7-6A49-4AF4-A30D-83D402BDCF8B}" type="datetimeFigureOut">
              <a:rPr lang="sr-Latn-RS" smtClean="0"/>
              <a:pPr/>
              <a:t>2.5.2020.</a:t>
            </a:fld>
            <a:endParaRPr lang="sr-Latn-R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6C2FF63A-2F82-4028-B93E-F14196105059}" type="slidenum">
              <a:rPr lang="sr-Latn-RS" smtClean="0"/>
              <a:pPr/>
              <a:t>‹#›</a:t>
            </a:fld>
            <a:endParaRPr lang="sr-Latn-R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sr-Latn-R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E3FC7-6A49-4AF4-A30D-83D402BDCF8B}" type="datetimeFigureOut">
              <a:rPr lang="sr-Latn-RS" smtClean="0"/>
              <a:pPr/>
              <a:t>2.5.2020.</a:t>
            </a:fld>
            <a:endParaRPr lang="sr-Latn-R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C2FF63A-2F82-4028-B93E-F14196105059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E3FC7-6A49-4AF4-A30D-83D402BDCF8B}" type="datetimeFigureOut">
              <a:rPr lang="sr-Latn-RS" smtClean="0"/>
              <a:pPr/>
              <a:t>2.5.2020.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C2FF63A-2F82-4028-B93E-F14196105059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8E3FC7-6A49-4AF4-A30D-83D402BDCF8B}" type="datetimeFigureOut">
              <a:rPr lang="sr-Latn-RS" smtClean="0"/>
              <a:pPr/>
              <a:t>2.5.2020.</a:t>
            </a:fld>
            <a:endParaRPr lang="sr-Latn-R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C2FF63A-2F82-4028-B93E-F14196105059}" type="slidenum">
              <a:rPr lang="sr-Latn-RS" smtClean="0"/>
              <a:pPr/>
              <a:t>‹#›</a:t>
            </a:fld>
            <a:endParaRPr lang="sr-Latn-R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FB8E3FC7-6A49-4AF4-A30D-83D402BDCF8B}" type="datetimeFigureOut">
              <a:rPr lang="sr-Latn-RS" smtClean="0"/>
              <a:pPr/>
              <a:t>2.5.2020.</a:t>
            </a:fld>
            <a:endParaRPr lang="sr-Latn-R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6C2FF63A-2F82-4028-B93E-F14196105059}" type="slidenum">
              <a:rPr lang="sr-Latn-RS" smtClean="0"/>
              <a:pPr/>
              <a:t>‹#›</a:t>
            </a:fld>
            <a:endParaRPr lang="sr-Latn-R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sr-Latn-R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FB8E3FC7-6A49-4AF4-A30D-83D402BDCF8B}" type="datetimeFigureOut">
              <a:rPr lang="sr-Latn-RS" smtClean="0"/>
              <a:pPr/>
              <a:t>2.5.2020.</a:t>
            </a:fld>
            <a:endParaRPr lang="sr-Latn-R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sr-Latn-R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6C2FF63A-2F82-4028-B93E-F14196105059}" type="slidenum">
              <a:rPr lang="sr-Latn-RS" smtClean="0"/>
              <a:pPr/>
              <a:t>‹#›</a:t>
            </a:fld>
            <a:endParaRPr 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/>
              <a:t>Друга владавина Милоша (1858-1860) и Михаила (1860-1868) Обреновића</a:t>
            </a:r>
            <a:endParaRPr lang="sr-Latn-R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Latn-R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Cyrl-RS" dirty="0"/>
              <a:t> </a:t>
            </a:r>
            <a:r>
              <a:rPr lang="sr-Cyrl-RS" dirty="0">
                <a:solidFill>
                  <a:srgbClr val="FF0000"/>
                </a:solidFill>
              </a:rPr>
              <a:t>Године 1867. турска војска и становништво напустили су Србију</a:t>
            </a:r>
          </a:p>
          <a:p>
            <a:r>
              <a:rPr lang="sr-Cyrl-RS" dirty="0"/>
              <a:t> кнезу Михаилу предати су на ,,чување” кључеви ослобођених граова</a:t>
            </a:r>
          </a:p>
          <a:p>
            <a:r>
              <a:rPr lang="sr-Cyrl-RS" dirty="0"/>
              <a:t> ово је био највећи успех кнеза Михаила и његове спољне политике</a:t>
            </a:r>
          </a:p>
          <a:p>
            <a:r>
              <a:rPr lang="sr-Cyrl-RS" dirty="0"/>
              <a:t> Као једини симбол турске власти у Србији остао је да се вијори барјак на Калемегдану</a:t>
            </a:r>
            <a:endParaRPr lang="sr-Latn-R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/>
              <a:t>Споменик кнезу Михаилу на Тргу републике</a:t>
            </a:r>
            <a:endParaRPr lang="sr-Latn-RS" dirty="0"/>
          </a:p>
        </p:txBody>
      </p:sp>
      <p:pic>
        <p:nvPicPr>
          <p:cNvPr id="4" name="Content Placeholder 3" descr="Prince_Mihailo_monument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676400" y="1676400"/>
            <a:ext cx="6096000" cy="4419600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Cyrl-RS" dirty="0"/>
              <a:t> Кнез Михаило развијао је добре односе са суседним балканским темљама</a:t>
            </a:r>
          </a:p>
          <a:p>
            <a:r>
              <a:rPr lang="sr-Cyrl-RS" dirty="0"/>
              <a:t> током своје владавине преговарао је о сарадњи и заједничкој борби против Турака</a:t>
            </a:r>
          </a:p>
          <a:p>
            <a:r>
              <a:rPr lang="sr-Cyrl-RS" dirty="0"/>
              <a:t> </a:t>
            </a:r>
            <a:r>
              <a:rPr lang="sr-Cyrl-RS" dirty="0">
                <a:solidFill>
                  <a:srgbClr val="FF0000"/>
                </a:solidFill>
              </a:rPr>
              <a:t>Формиран је Први балкански савез </a:t>
            </a:r>
            <a:r>
              <a:rPr lang="sr-Cyrl-RS">
                <a:solidFill>
                  <a:srgbClr val="FF0000"/>
                </a:solidFill>
              </a:rPr>
              <a:t>Србије са </a:t>
            </a:r>
            <a:r>
              <a:rPr lang="sr-Cyrl-RS" dirty="0">
                <a:solidFill>
                  <a:srgbClr val="FF0000"/>
                </a:solidFill>
              </a:rPr>
              <a:t>Црном Гором, Грчком и Румунијом</a:t>
            </a:r>
          </a:p>
          <a:p>
            <a:r>
              <a:rPr lang="sr-Cyrl-RS" dirty="0">
                <a:solidFill>
                  <a:srgbClr val="FF0000"/>
                </a:solidFill>
              </a:rPr>
              <a:t> Кнез Михаило убијен је у атентату на Кошутњаку 1868. године</a:t>
            </a:r>
            <a:endParaRPr lang="sr-Latn-R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dirty="0"/>
              <a:t>Спомен обележије на коме је убијен кнез Михаило</a:t>
            </a:r>
            <a:endParaRPr lang="sr-Latn-RS" dirty="0"/>
          </a:p>
        </p:txBody>
      </p:sp>
      <p:pic>
        <p:nvPicPr>
          <p:cNvPr id="4" name="Content Placeholder 3" descr="spomen-obelezje-svetom-mihajlu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371600" y="1752600"/>
            <a:ext cx="6553200" cy="4648200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pic>
        <p:nvPicPr>
          <p:cNvPr id="4" name="Content Placeholder 3" descr="v293363p0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784350" y="1966912"/>
            <a:ext cx="5810250" cy="3762375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sr-Cyrl-RS" dirty="0"/>
              <a:t> </a:t>
            </a:r>
            <a:r>
              <a:rPr lang="sr-Cyrl-RS" dirty="0">
                <a:solidFill>
                  <a:srgbClr val="FF0000"/>
                </a:solidFill>
              </a:rPr>
              <a:t>Крајем 1858. године на Светоандрејској </a:t>
            </a:r>
            <a:r>
              <a:rPr lang="sr-Cyrl-RS" dirty="0"/>
              <a:t>скупштини, збачен је са власти кнез Алексадар Карађорђевић</a:t>
            </a:r>
          </a:p>
          <a:p>
            <a:r>
              <a:rPr lang="sr-Cyrl-RS" dirty="0"/>
              <a:t> на власт је враћен кнез Милош Обреновић</a:t>
            </a:r>
          </a:p>
          <a:p>
            <a:r>
              <a:rPr lang="sr-Cyrl-RS" dirty="0"/>
              <a:t> </a:t>
            </a:r>
            <a:r>
              <a:rPr lang="sr-Cyrl-RS" dirty="0">
                <a:solidFill>
                  <a:srgbClr val="FF0000"/>
                </a:solidFill>
              </a:rPr>
              <a:t>Друга Милошева владавина 1858-1860</a:t>
            </a:r>
            <a:r>
              <a:rPr lang="sr-Cyrl-RS" dirty="0"/>
              <a:t>. била је краткотрајна</a:t>
            </a:r>
          </a:p>
          <a:p>
            <a:r>
              <a:rPr lang="sr-Cyrl-RS" dirty="0"/>
              <a:t> у преговорима са Портом захтевао је потврду о наследству престола и измену устава из 1838. године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Cyrl-RS" dirty="0"/>
              <a:t> </a:t>
            </a:r>
            <a:r>
              <a:rPr lang="sr-Latn-RS" dirty="0"/>
              <a:t>K</a:t>
            </a:r>
            <a:r>
              <a:rPr lang="sr-Cyrl-RS" dirty="0"/>
              <a:t>нез Михаило је владао апсолутистички</a:t>
            </a:r>
          </a:p>
          <a:p>
            <a:r>
              <a:rPr lang="sr-Cyrl-RS" dirty="0"/>
              <a:t> Године изгнанства провео је у иностранству</a:t>
            </a:r>
          </a:p>
          <a:p>
            <a:r>
              <a:rPr lang="sr-Cyrl-RS" dirty="0"/>
              <a:t> Вратио се као образовани кнез, и гледао да Србију приближи Европи</a:t>
            </a:r>
          </a:p>
          <a:p>
            <a:r>
              <a:rPr lang="sr-Cyrl-RS" dirty="0"/>
              <a:t> Увео је велики број реформи у држави</a:t>
            </a:r>
          </a:p>
          <a:p>
            <a:r>
              <a:rPr lang="sr-Cyrl-RS" dirty="0"/>
              <a:t> најважније односиле су се на војску, законодавство, и државну управу</a:t>
            </a:r>
            <a:endParaRPr lang="sr-Latn-R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Кнез Михаило Обреновић</a:t>
            </a:r>
            <a:endParaRPr lang="sr-Latn-RS" dirty="0"/>
          </a:p>
        </p:txBody>
      </p:sp>
      <p:pic>
        <p:nvPicPr>
          <p:cNvPr id="4" name="Content Placeholder 3" descr="mihailo-obrenovic-knez-muhailo-blud-srpski-vladari-1434934906-684503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361296" y="1600200"/>
            <a:ext cx="6656358" cy="449580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Јулија Обреновић</a:t>
            </a:r>
            <a:endParaRPr lang="sr-Latn-RS" dirty="0"/>
          </a:p>
        </p:txBody>
      </p:sp>
      <p:pic>
        <p:nvPicPr>
          <p:cNvPr id="4" name="Content Placeholder 3" descr="250px-Hunyady_Júlia_szerb_fejedelemné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2362200" y="1828800"/>
            <a:ext cx="3962400" cy="426720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Cyrl-RS" dirty="0"/>
              <a:t> Главни циљ његове спољне политике било је да створи независну Српску кнежевину</a:t>
            </a:r>
          </a:p>
          <a:p>
            <a:r>
              <a:rPr lang="sr-Cyrl-RS" dirty="0"/>
              <a:t> У Београду је долазило до сукоба између турске војске и српског становништва</a:t>
            </a:r>
          </a:p>
          <a:p>
            <a:r>
              <a:rPr lang="sr-Cyrl-RS" dirty="0">
                <a:solidFill>
                  <a:srgbClr val="FF0000"/>
                </a:solidFill>
              </a:rPr>
              <a:t> Године 1862. Турци су убили једног српског дечака када је дошао да захвати воду на Чукур –Чесми </a:t>
            </a:r>
            <a:endParaRPr lang="sr-Cyrl-RS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sr-Cyrl-RS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Овај догађај изазвао је огорчење код Срба</a:t>
            </a:r>
            <a:endParaRPr lang="sr-Latn-R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Споменик Чукур Чесма</a:t>
            </a:r>
            <a:endParaRPr lang="sr-Latn-RS" dirty="0"/>
          </a:p>
        </p:txBody>
      </p:sp>
      <p:pic>
        <p:nvPicPr>
          <p:cNvPr id="4" name="Content Placeholder 3" descr="chukur-fountain-by-night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2070100" y="2376487"/>
            <a:ext cx="5238750" cy="2943225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sr-Cyrl-RS" dirty="0"/>
              <a:t> Дошло је до великих уличних немира</a:t>
            </a:r>
          </a:p>
          <a:p>
            <a:r>
              <a:rPr lang="sr-Cyrl-RS" dirty="0"/>
              <a:t> Београдски везир наредио је да се варош бомбардује са Калемегданске тврђаве</a:t>
            </a:r>
          </a:p>
          <a:p>
            <a:r>
              <a:rPr lang="sr-Cyrl-RS" dirty="0"/>
              <a:t> У сукоб су се умешале и стране силе</a:t>
            </a:r>
          </a:p>
          <a:p>
            <a:r>
              <a:rPr lang="sr-Cyrl-RS" dirty="0"/>
              <a:t> </a:t>
            </a:r>
            <a:r>
              <a:rPr lang="sr-Cyrl-RS" dirty="0">
                <a:solidFill>
                  <a:srgbClr val="FF0000"/>
                </a:solidFill>
              </a:rPr>
              <a:t>Уз њихову подршку и на захтев кнеза Михаила, Турци се исељавају из Београда и преосталих градова у Србији</a:t>
            </a:r>
            <a:endParaRPr lang="sr-Latn-RS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Cyrl-RS" dirty="0"/>
              <a:t>Предаја градова</a:t>
            </a:r>
            <a:endParaRPr lang="sr-Latn-RS" dirty="0"/>
          </a:p>
        </p:txBody>
      </p:sp>
      <p:pic>
        <p:nvPicPr>
          <p:cNvPr id="4" name="Content Placeholder 3" descr="6054-predaja-kljuceva-580x326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>
          <a:xfrm>
            <a:off x="1927225" y="2295525"/>
            <a:ext cx="5524500" cy="3105150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40</TotalTime>
  <Words>338</Words>
  <Application>Microsoft Office PowerPoint</Application>
  <PresentationFormat>On-screen Show (4:3)</PresentationFormat>
  <Paragraphs>32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Calibri</vt:lpstr>
      <vt:lpstr>Tw Cen MT</vt:lpstr>
      <vt:lpstr>Wingdings</vt:lpstr>
      <vt:lpstr>Wingdings 2</vt:lpstr>
      <vt:lpstr>Median</vt:lpstr>
      <vt:lpstr>Друга владавина Милоша (1858-1860) и Михаила (1860-1868) Обреновића</vt:lpstr>
      <vt:lpstr>PowerPoint Presentation</vt:lpstr>
      <vt:lpstr>PowerPoint Presentation</vt:lpstr>
      <vt:lpstr>Кнез Михаило Обреновић</vt:lpstr>
      <vt:lpstr>Јулија Обреновић</vt:lpstr>
      <vt:lpstr>PowerPoint Presentation</vt:lpstr>
      <vt:lpstr>Споменик Чукур Чесма</vt:lpstr>
      <vt:lpstr>PowerPoint Presentation</vt:lpstr>
      <vt:lpstr>Предаја градова</vt:lpstr>
      <vt:lpstr>PowerPoint Presentation</vt:lpstr>
      <vt:lpstr>Споменик кнезу Михаилу на Тргу републике</vt:lpstr>
      <vt:lpstr>PowerPoint Presentation</vt:lpstr>
      <vt:lpstr>Спомен обележије на коме је убијен кнез Михаило</vt:lpstr>
      <vt:lpstr>PowerPoint Presentation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Друга владавина Милоша (1858-1860) и Михаила (1860-1868) Обреновића</dc:title>
  <dc:creator>Borko</dc:creator>
  <cp:lastModifiedBy>Borko</cp:lastModifiedBy>
  <cp:revision>7</cp:revision>
  <dcterms:created xsi:type="dcterms:W3CDTF">2018-04-13T12:45:43Z</dcterms:created>
  <dcterms:modified xsi:type="dcterms:W3CDTF">2020-05-02T12:04:10Z</dcterms:modified>
</cp:coreProperties>
</file>