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352-E237-492D-9BCA-94736260A822}" type="datetimeFigureOut">
              <a:rPr lang="sr-Cyrl-RS" smtClean="0"/>
              <a:t>10.4.2020.</a:t>
            </a:fld>
            <a:endParaRPr lang="sr-Cyrl-R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8D71E58-D458-4AF6-BC4A-AACDA307C965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352-E237-492D-9BCA-94736260A822}" type="datetimeFigureOut">
              <a:rPr lang="sr-Cyrl-RS" smtClean="0"/>
              <a:t>10.4.2020.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1E58-D458-4AF6-BC4A-AACDA307C965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352-E237-492D-9BCA-94736260A822}" type="datetimeFigureOut">
              <a:rPr lang="sr-Cyrl-RS" smtClean="0"/>
              <a:t>10.4.2020.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1E58-D458-4AF6-BC4A-AACDA307C965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352-E237-492D-9BCA-94736260A822}" type="datetimeFigureOut">
              <a:rPr lang="sr-Cyrl-RS" smtClean="0"/>
              <a:t>10.4.2020.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1E58-D458-4AF6-BC4A-AACDA307C965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352-E237-492D-9BCA-94736260A822}" type="datetimeFigureOut">
              <a:rPr lang="sr-Cyrl-RS" smtClean="0"/>
              <a:t>10.4.2020.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r-Cyrl-R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D71E58-D458-4AF6-BC4A-AACDA307C965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352-E237-492D-9BCA-94736260A822}" type="datetimeFigureOut">
              <a:rPr lang="sr-Cyrl-RS" smtClean="0"/>
              <a:t>10.4.2020.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1E58-D458-4AF6-BC4A-AACDA307C965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352-E237-492D-9BCA-94736260A822}" type="datetimeFigureOut">
              <a:rPr lang="sr-Cyrl-RS" smtClean="0"/>
              <a:t>10.4.2020.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1E58-D458-4AF6-BC4A-AACDA307C965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352-E237-492D-9BCA-94736260A822}" type="datetimeFigureOut">
              <a:rPr lang="sr-Cyrl-RS" smtClean="0"/>
              <a:t>10.4.2020.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1E58-D458-4AF6-BC4A-AACDA307C965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352-E237-492D-9BCA-94736260A822}" type="datetimeFigureOut">
              <a:rPr lang="sr-Cyrl-RS" smtClean="0"/>
              <a:t>10.4.2020.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1E58-D458-4AF6-BC4A-AACDA307C965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352-E237-492D-9BCA-94736260A822}" type="datetimeFigureOut">
              <a:rPr lang="sr-Cyrl-RS" smtClean="0"/>
              <a:t>10.4.2020.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1E58-D458-4AF6-BC4A-AACDA307C965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352-E237-492D-9BCA-94736260A822}" type="datetimeFigureOut">
              <a:rPr lang="sr-Cyrl-RS" smtClean="0"/>
              <a:t>10.4.2020.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D71E58-D458-4AF6-BC4A-AACDA307C965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3E2352-E237-492D-9BCA-94736260A822}" type="datetimeFigureOut">
              <a:rPr lang="sr-Cyrl-RS" smtClean="0"/>
              <a:t>10.4.2020.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r-Cyrl-R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8D71E58-D458-4AF6-BC4A-AACDA307C965}" type="slidenum">
              <a:rPr lang="sr-Cyrl-RS" smtClean="0"/>
              <a:t>‹#›</a:t>
            </a:fld>
            <a:endParaRPr lang="sr-Cyrl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ТРАНСПОРТНЕ МАШИНЕ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7111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971600" y="404664"/>
            <a:ext cx="7704856" cy="936104"/>
          </a:xfrm>
          <a:prstGeom prst="trapezoi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МАШИНЕ ПРЕКИДНОГ ТРАНСПОРТА</a:t>
            </a:r>
          </a:p>
          <a:p>
            <a:pPr algn="ctr"/>
            <a:r>
              <a:rPr lang="sr-Cyrl-RS" sz="3200" dirty="0" smtClean="0"/>
              <a:t>ДИЗАЛИЦЕ</a:t>
            </a:r>
            <a:endParaRPr lang="sr-Cyrl-RS" sz="3200" dirty="0"/>
          </a:p>
        </p:txBody>
      </p:sp>
      <p:pic>
        <p:nvPicPr>
          <p:cNvPr id="8194" name="Picture 2" descr="C:\Users\Lole\Pictures\транспорт\kuka-za-lanac-g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72716"/>
            <a:ext cx="1733178" cy="263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Lole\Pictures\транспорт\vitlo-elektricno-300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40768"/>
            <a:ext cx="2008820" cy="200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Lole\Pictures\транспорт\преузимање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060848"/>
            <a:ext cx="4347067" cy="328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59359" y="5760056"/>
            <a:ext cx="3783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МОСТНА ДИЗАЛИЦА</a:t>
            </a: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201389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971600" y="404664"/>
            <a:ext cx="7704856" cy="936104"/>
          </a:xfrm>
          <a:prstGeom prst="trapezoi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МАШИНЕ ПРЕКИДНОГ ТРАНСПОРТА</a:t>
            </a:r>
          </a:p>
          <a:p>
            <a:pPr algn="ctr"/>
            <a:r>
              <a:rPr lang="sr-Cyrl-RS" sz="3200" dirty="0" smtClean="0"/>
              <a:t>ДИЗАЛИЦЕ</a:t>
            </a:r>
            <a:endParaRPr lang="sr-Cyrl-RS" sz="3200" dirty="0"/>
          </a:p>
        </p:txBody>
      </p:sp>
      <p:pic>
        <p:nvPicPr>
          <p:cNvPr id="3" name="Picture 2" descr="C:\Users\Lole\Pictures\транспорт\kuka-za-lanac-g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72716"/>
            <a:ext cx="1733178" cy="263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Lole\Pictures\транспорт\vitlo-elektricno-300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40768"/>
            <a:ext cx="2008820" cy="200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Lole\Pictures\транспорт\unnam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971" y="2512446"/>
            <a:ext cx="3228401" cy="322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Lole\Pictures\транспорт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716" y="3500545"/>
            <a:ext cx="3376836" cy="224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08971" y="6309320"/>
            <a:ext cx="2406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ПОРТАЛНА ДИЗАЛИЦА</a:t>
            </a:r>
            <a:endParaRPr lang="sr-Cyrl-RS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6309320"/>
            <a:ext cx="243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КОНЗОЛНА ДИЗАЛИЦА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94078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971600" y="404664"/>
            <a:ext cx="7704856" cy="936104"/>
          </a:xfrm>
          <a:prstGeom prst="trapezoi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МАШИНЕ ПРЕКИДНОГ ТРАНСПОРТА</a:t>
            </a:r>
          </a:p>
          <a:p>
            <a:pPr algn="ctr"/>
            <a:r>
              <a:rPr lang="sr-Cyrl-RS" sz="3200" dirty="0" smtClean="0"/>
              <a:t>ДИЗАЛИЦЕ</a:t>
            </a:r>
            <a:endParaRPr lang="sr-Cyrl-RS" sz="3200" dirty="0"/>
          </a:p>
        </p:txBody>
      </p:sp>
      <p:pic>
        <p:nvPicPr>
          <p:cNvPr id="3" name="Picture 2" descr="C:\Users\Lole\Pictures\транспорт\kuka-za-lanac-g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72716"/>
            <a:ext cx="1733178" cy="263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Lole\Pictures\транспорт\vitlo-elektricno-300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40768"/>
            <a:ext cx="2008820" cy="200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746" y="3140969"/>
            <a:ext cx="5943600" cy="317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83768" y="2345178"/>
            <a:ext cx="3322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ЛУЧКЕ ДИЗАЛИЦЕ</a:t>
            </a: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45049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971600" y="404664"/>
            <a:ext cx="7704856" cy="936104"/>
          </a:xfrm>
          <a:prstGeom prst="trapezoi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МАШИНЕ ПРЕКИДНОГ ТРАНСПОРТА</a:t>
            </a:r>
          </a:p>
          <a:p>
            <a:pPr algn="ctr"/>
            <a:r>
              <a:rPr lang="sr-Cyrl-RS" sz="3200" dirty="0" smtClean="0"/>
              <a:t>ПОДИЗАЧИ</a:t>
            </a:r>
            <a:endParaRPr lang="sr-Cyrl-RS" sz="3200" dirty="0"/>
          </a:p>
        </p:txBody>
      </p:sp>
      <p:pic>
        <p:nvPicPr>
          <p:cNvPr id="11266" name="Picture 2" descr="C:\Users\Lole\Pictures\транспорт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81" y="1916832"/>
            <a:ext cx="3193374" cy="187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Lole\Pictures\транспорт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934" y="1772816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Lole\Pictures\транспорт\Bauaufzu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641" y="4235527"/>
            <a:ext cx="2625426" cy="1901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3933056"/>
            <a:ext cx="1347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ВИЉУШКАР</a:t>
            </a:r>
            <a:endParaRPr lang="sr-Cyrl-RS" dirty="0"/>
          </a:p>
        </p:txBody>
      </p:sp>
      <p:sp>
        <p:nvSpPr>
          <p:cNvPr id="6" name="TextBox 5"/>
          <p:cNvSpPr txBox="1"/>
          <p:nvPr/>
        </p:nvSpPr>
        <p:spPr>
          <a:xfrm>
            <a:off x="1588641" y="6453336"/>
            <a:ext cx="2182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ГРАЂЕВИНСКИ ЛИФТ</a:t>
            </a:r>
            <a:endParaRPr lang="sr-Cyrl-RS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4725144"/>
            <a:ext cx="736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ЛИФТ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29129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/>
          <p:cNvSpPr/>
          <p:nvPr/>
        </p:nvSpPr>
        <p:spPr>
          <a:xfrm>
            <a:off x="971600" y="404664"/>
            <a:ext cx="7704856" cy="936104"/>
          </a:xfrm>
          <a:prstGeom prst="trapezoi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ОДРЖАВАЊЕ БИЦИКЛА</a:t>
            </a:r>
            <a:endParaRPr lang="sr-Cyrl-RS" sz="3200" dirty="0"/>
          </a:p>
        </p:txBody>
      </p:sp>
      <p:sp>
        <p:nvSpPr>
          <p:cNvPr id="4" name="Oval 3"/>
          <p:cNvSpPr/>
          <p:nvPr/>
        </p:nvSpPr>
        <p:spPr>
          <a:xfrm>
            <a:off x="3419263" y="1486303"/>
            <a:ext cx="2304256" cy="151216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ТЕХНИЧКА ИСПРАВНОСТ БИЦИКЛА</a:t>
            </a:r>
            <a:endParaRPr lang="sr-Cyrl-RS" dirty="0"/>
          </a:p>
        </p:txBody>
      </p:sp>
      <p:sp>
        <p:nvSpPr>
          <p:cNvPr id="5" name="Rounded Rectangle 4"/>
          <p:cNvSpPr/>
          <p:nvPr/>
        </p:nvSpPr>
        <p:spPr>
          <a:xfrm>
            <a:off x="467544" y="1907704"/>
            <a:ext cx="252028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Да ли су точкови чврсто затегнути за виљушку бицикла?</a:t>
            </a:r>
            <a:endParaRPr lang="sr-Cyrl-RS" dirty="0"/>
          </a:p>
        </p:txBody>
      </p:sp>
      <p:sp>
        <p:nvSpPr>
          <p:cNvPr id="6" name="Rounded Rectangle 5"/>
          <p:cNvSpPr/>
          <p:nvPr/>
        </p:nvSpPr>
        <p:spPr>
          <a:xfrm>
            <a:off x="540599" y="3501008"/>
            <a:ext cx="252028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Да ликочнице раде и да нису лабаве?</a:t>
            </a:r>
            <a:endParaRPr lang="sr-Cyrl-RS" dirty="0"/>
          </a:p>
        </p:txBody>
      </p:sp>
      <p:sp>
        <p:nvSpPr>
          <p:cNvPr id="7" name="Rounded Rectangle 6"/>
          <p:cNvSpPr/>
          <p:nvPr/>
        </p:nvSpPr>
        <p:spPr>
          <a:xfrm>
            <a:off x="619944" y="5013176"/>
            <a:ext cx="252028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Провера и одржавање оптималног притиска ваздуха у гумама</a:t>
            </a:r>
            <a:endParaRPr lang="sr-Cyrl-RS" dirty="0"/>
          </a:p>
        </p:txBody>
      </p:sp>
      <p:sp>
        <p:nvSpPr>
          <p:cNvPr id="8" name="Rounded Rectangle 7"/>
          <p:cNvSpPr/>
          <p:nvPr/>
        </p:nvSpPr>
        <p:spPr>
          <a:xfrm>
            <a:off x="3491880" y="3209394"/>
            <a:ext cx="2304256" cy="15877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Да ли су управљач и седиште подешени на оптималну висину идовољно стегнути?</a:t>
            </a:r>
            <a:endParaRPr lang="sr-Cyrl-RS" dirty="0"/>
          </a:p>
        </p:txBody>
      </p:sp>
      <p:sp>
        <p:nvSpPr>
          <p:cNvPr id="9" name="Rounded Rectangle 8"/>
          <p:cNvSpPr/>
          <p:nvPr/>
        </p:nvSpPr>
        <p:spPr>
          <a:xfrm>
            <a:off x="6156176" y="5019734"/>
            <a:ext cx="2520280" cy="114556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Провера исправности рада предњег и задњегсветла и звучног сигнализатора</a:t>
            </a:r>
            <a:endParaRPr lang="sr-Cyrl-RS" dirty="0"/>
          </a:p>
        </p:txBody>
      </p:sp>
      <p:sp>
        <p:nvSpPr>
          <p:cNvPr id="10" name="Rounded Rectangle 9"/>
          <p:cNvSpPr/>
          <p:nvPr/>
        </p:nvSpPr>
        <p:spPr>
          <a:xfrm>
            <a:off x="6156176" y="3501008"/>
            <a:ext cx="252028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Да ли се брзине правилно мењају?</a:t>
            </a:r>
            <a:endParaRPr lang="sr-Cyrl-RS" dirty="0"/>
          </a:p>
        </p:txBody>
      </p:sp>
      <p:sp>
        <p:nvSpPr>
          <p:cNvPr id="11" name="Rounded Rectangle 10"/>
          <p:cNvSpPr/>
          <p:nvPr/>
        </p:nvSpPr>
        <p:spPr>
          <a:xfrm>
            <a:off x="6156176" y="1785187"/>
            <a:ext cx="252028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Провера затегнутости ланца</a:t>
            </a:r>
            <a:endParaRPr lang="sr-Cyrl-RS" dirty="0"/>
          </a:p>
        </p:txBody>
      </p:sp>
      <p:cxnSp>
        <p:nvCxnSpPr>
          <p:cNvPr id="13" name="Straight Arrow Connector 12"/>
          <p:cNvCxnSpPr>
            <a:stCxn id="4" idx="2"/>
            <a:endCxn id="6" idx="3"/>
          </p:cNvCxnSpPr>
          <p:nvPr/>
        </p:nvCxnSpPr>
        <p:spPr>
          <a:xfrm flipH="1">
            <a:off x="3060879" y="2242387"/>
            <a:ext cx="358384" cy="17158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1"/>
            <a:endCxn id="5" idx="3"/>
          </p:cNvCxnSpPr>
          <p:nvPr/>
        </p:nvCxnSpPr>
        <p:spPr>
          <a:xfrm flipH="1">
            <a:off x="2987824" y="1707755"/>
            <a:ext cx="768889" cy="6571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4"/>
            <a:endCxn id="8" idx="0"/>
          </p:cNvCxnSpPr>
          <p:nvPr/>
        </p:nvCxnSpPr>
        <p:spPr>
          <a:xfrm>
            <a:off x="4571391" y="2998471"/>
            <a:ext cx="72617" cy="2109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5"/>
          </p:cNvCxnSpPr>
          <p:nvPr/>
        </p:nvCxnSpPr>
        <p:spPr>
          <a:xfrm>
            <a:off x="5386069" y="2777019"/>
            <a:ext cx="1130147" cy="2242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3"/>
          </p:cNvCxnSpPr>
          <p:nvPr/>
        </p:nvCxnSpPr>
        <p:spPr>
          <a:xfrm flipH="1">
            <a:off x="2771800" y="2777019"/>
            <a:ext cx="984913" cy="2236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" idx="6"/>
          </p:cNvCxnSpPr>
          <p:nvPr/>
        </p:nvCxnSpPr>
        <p:spPr>
          <a:xfrm>
            <a:off x="5723519" y="2242387"/>
            <a:ext cx="1080729" cy="1258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" idx="7"/>
            <a:endCxn id="11" idx="1"/>
          </p:cNvCxnSpPr>
          <p:nvPr/>
        </p:nvCxnSpPr>
        <p:spPr>
          <a:xfrm>
            <a:off x="5386069" y="1707755"/>
            <a:ext cx="770107" cy="534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0" name="Picture 2" descr="C:\Users\Lole\Pictures\транспорт\преузимање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840" y="4869160"/>
            <a:ext cx="2522041" cy="156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43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24744"/>
            <a:ext cx="7174015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ПОШТО СТЕ ОДГЛЕДАЛИ ПРЕЗЕНТАЦИЈУ</a:t>
            </a:r>
          </a:p>
          <a:p>
            <a:r>
              <a:rPr lang="sr-Cyrl-RS" sz="3200" dirty="0" smtClean="0"/>
              <a:t> И УТВРДИЛИ СВОЈЕ ЗНАЊЕ,</a:t>
            </a:r>
          </a:p>
          <a:p>
            <a:r>
              <a:rPr lang="sr-Cyrl-RS" sz="3200" dirty="0" smtClean="0"/>
              <a:t>СЛЕДЕЋЕ ЈЕ ДА УРАДИТЕ</a:t>
            </a:r>
          </a:p>
          <a:p>
            <a:r>
              <a:rPr lang="sr-Cyrl-RS" sz="3200" dirty="0" smtClean="0"/>
              <a:t> КВИЗ –ТЕСТ ТРАНСПОРТНЕ МАШИНЕ И</a:t>
            </a:r>
          </a:p>
          <a:p>
            <a:r>
              <a:rPr lang="sr-Cyrl-RS" sz="3200" dirty="0" smtClean="0"/>
              <a:t> ИЗВРШИТЕ САМОПРОВЕРУ.</a:t>
            </a:r>
          </a:p>
          <a:p>
            <a:endParaRPr lang="sr-Cyrl-RS" sz="3200" dirty="0"/>
          </a:p>
          <a:p>
            <a:r>
              <a:rPr lang="sr-Cyrl-RS" sz="5400" dirty="0" smtClean="0"/>
              <a:t>    ХВАЛА НА ПАЖЊИ!</a:t>
            </a:r>
            <a:endParaRPr lang="sr-Cyrl-RS" sz="5400" dirty="0"/>
          </a:p>
        </p:txBody>
      </p:sp>
    </p:spTree>
    <p:extLst>
      <p:ext uri="{BB962C8B-B14F-4D97-AF65-F5344CB8AC3E}">
        <p14:creationId xmlns:p14="http://schemas.microsoft.com/office/powerpoint/2010/main" val="1637473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19672" y="846110"/>
            <a:ext cx="5544616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600" dirty="0" smtClean="0"/>
              <a:t>ТРАНСПОРТНЕ МАШИНЕ</a:t>
            </a:r>
            <a:endParaRPr lang="sr-Cyrl-RS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1043608" y="2636912"/>
            <a:ext cx="2952328" cy="194421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МАШИНЕ СПОЉАШЊЕГ ТРАНСПОРТА</a:t>
            </a:r>
          </a:p>
          <a:p>
            <a:pPr algn="ctr"/>
            <a:r>
              <a:rPr lang="sr-Cyrl-RS" dirty="0" smtClean="0"/>
              <a:t>Пренос робе и људи на веће удаљености</a:t>
            </a:r>
          </a:p>
          <a:p>
            <a:pPr algn="ctr"/>
            <a:endParaRPr lang="sr-Cyrl-RS" dirty="0"/>
          </a:p>
        </p:txBody>
      </p:sp>
      <p:sp>
        <p:nvSpPr>
          <p:cNvPr id="4" name="Rounded Rectangle 3"/>
          <p:cNvSpPr/>
          <p:nvPr/>
        </p:nvSpPr>
        <p:spPr>
          <a:xfrm>
            <a:off x="4932040" y="2636912"/>
            <a:ext cx="3024336" cy="194421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МАШИНЕ УНУТРАШЊЕГ ТРАНСПОРТА</a:t>
            </a:r>
          </a:p>
          <a:p>
            <a:pPr algn="ctr"/>
            <a:r>
              <a:rPr lang="sr-Cyrl-RS" dirty="0" smtClean="0"/>
              <a:t>Превоз робе унутар неког објекта, градилишта или предузећа</a:t>
            </a:r>
          </a:p>
          <a:p>
            <a:pPr algn="ctr"/>
            <a:endParaRPr lang="sr-Cyrl-RS" dirty="0"/>
          </a:p>
        </p:txBody>
      </p:sp>
      <p:cxnSp>
        <p:nvCxnSpPr>
          <p:cNvPr id="6" name="Straight Arrow Connector 5"/>
          <p:cNvCxnSpPr>
            <a:stCxn id="2" idx="2"/>
            <a:endCxn id="3" idx="0"/>
          </p:cNvCxnSpPr>
          <p:nvPr/>
        </p:nvCxnSpPr>
        <p:spPr>
          <a:xfrm flipH="1">
            <a:off x="2519772" y="1760510"/>
            <a:ext cx="1872208" cy="876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2"/>
            <a:endCxn id="4" idx="0"/>
          </p:cNvCxnSpPr>
          <p:nvPr/>
        </p:nvCxnSpPr>
        <p:spPr>
          <a:xfrm>
            <a:off x="4391980" y="1760510"/>
            <a:ext cx="2052228" cy="876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21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404664"/>
            <a:ext cx="7632848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МАШИНЕ СПОЉАШЊЕГ ТРАНСПОРТА према месту одвијања </a:t>
            </a:r>
            <a:endParaRPr lang="sr-Cyrl-RS" dirty="0"/>
          </a:p>
        </p:txBody>
      </p:sp>
      <p:sp>
        <p:nvSpPr>
          <p:cNvPr id="6" name="Rectangle 5"/>
          <p:cNvSpPr/>
          <p:nvPr/>
        </p:nvSpPr>
        <p:spPr>
          <a:xfrm>
            <a:off x="683568" y="1196752"/>
            <a:ext cx="18002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МАШИНЕ ДРУМСКОГ САОБРАЋАЈА</a:t>
            </a:r>
            <a:endParaRPr lang="sr-Cyrl-RS" dirty="0"/>
          </a:p>
        </p:txBody>
      </p:sp>
      <p:sp>
        <p:nvSpPr>
          <p:cNvPr id="7" name="Rectangle 6"/>
          <p:cNvSpPr/>
          <p:nvPr/>
        </p:nvSpPr>
        <p:spPr>
          <a:xfrm>
            <a:off x="739954" y="2676263"/>
            <a:ext cx="1743814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МАШИНЕ ЖЕЛЕЗНИЧКОГ САОБРАЖАЈА</a:t>
            </a:r>
            <a:endParaRPr lang="sr-Cyrl-RS" dirty="0"/>
          </a:p>
        </p:txBody>
      </p:sp>
      <p:sp>
        <p:nvSpPr>
          <p:cNvPr id="8" name="Rectangle 7"/>
          <p:cNvSpPr/>
          <p:nvPr/>
        </p:nvSpPr>
        <p:spPr>
          <a:xfrm>
            <a:off x="748608" y="5301208"/>
            <a:ext cx="1735159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МАШИНЕ ВАЗДУШНОГ САОБРАЋАЈА</a:t>
            </a:r>
            <a:endParaRPr lang="sr-Cyrl-RS" dirty="0"/>
          </a:p>
        </p:txBody>
      </p:sp>
      <p:sp>
        <p:nvSpPr>
          <p:cNvPr id="9" name="Rectangle 8"/>
          <p:cNvSpPr/>
          <p:nvPr/>
        </p:nvSpPr>
        <p:spPr>
          <a:xfrm>
            <a:off x="739954" y="4077072"/>
            <a:ext cx="1743814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МАШИНЕ ВОДЕНОГ САОБРАЋАЈА</a:t>
            </a:r>
            <a:endParaRPr lang="sr-Cyrl-RS" dirty="0"/>
          </a:p>
        </p:txBody>
      </p:sp>
      <p:pic>
        <p:nvPicPr>
          <p:cNvPr id="1026" name="Picture 2" descr="http://www.capital.ba/wp-content/uploads/2012/01/brza-prug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540902"/>
            <a:ext cx="1574641" cy="104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024" y="3918945"/>
            <a:ext cx="2027940" cy="1009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Lole\Pictures\транспорт\преузимање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192" y="1194110"/>
            <a:ext cx="1478152" cy="983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Lole\Pictures\транспорт\преузимање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539279"/>
            <a:ext cx="1757388" cy="1035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Lole\Pictures\транспорт\maxresdefaul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138" y="3816426"/>
            <a:ext cx="1976220" cy="111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Lole\Pictures\транспорт\преузимање (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192" y="5163311"/>
            <a:ext cx="1828031" cy="1190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Lole\Pictures\транспорт\original_AW119_KX-850x35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138" y="5353629"/>
            <a:ext cx="2428270" cy="99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Lole\Pictures\транспорт\bicikl_visitor_hunter_zeleno_crno_crveni_2017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56999"/>
            <a:ext cx="1381729" cy="102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467544" y="404664"/>
            <a:ext cx="0" cy="53537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7544" y="165395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7544" y="3155620"/>
            <a:ext cx="241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67544" y="5758408"/>
            <a:ext cx="2920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2973" y="4534272"/>
            <a:ext cx="218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ole\Pictures\IMG_20200409_2148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074929" cy="480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692696"/>
            <a:ext cx="3068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ОСНОВНИ ДЕЛОВИ БИЦИКЛА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23253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ole\Pictures\IMG_20200409_2147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50880" y="-11332640"/>
            <a:ext cx="6480000" cy="377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7991698" cy="454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692696"/>
            <a:ext cx="350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ОСНОВНИ ДЕЛОВИ АУТОМОБИЛА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248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ole\Pictures\IMG_20200409_21445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9"/>
          <a:stretch/>
        </p:blipFill>
        <p:spPr bwMode="auto">
          <a:xfrm>
            <a:off x="323528" y="2286000"/>
            <a:ext cx="8513847" cy="4057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836712"/>
            <a:ext cx="2774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ОСНОВНИ ДЕЛОВИ БРОДА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5884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Lole\Pictures\IMG_20200409_21482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41784"/>
            <a:ext cx="7292624" cy="545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404664"/>
            <a:ext cx="2939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ОСНОВНИ ДЕЛОВИ АВИОНА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827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49287" y="1054426"/>
            <a:ext cx="540060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МАШИНЕ УНУТРАШЊЕГ ТРАНСПОРТА</a:t>
            </a:r>
            <a:endParaRPr lang="sr-Cyrl-R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1115616" y="2942332"/>
            <a:ext cx="2808312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МАШИНЕ НЕПРЕКИДНОГ ТРАНСПОРТА</a:t>
            </a:r>
            <a:endParaRPr lang="sr-Cyrl-RS" dirty="0"/>
          </a:p>
        </p:txBody>
      </p:sp>
      <p:sp>
        <p:nvSpPr>
          <p:cNvPr id="4" name="Rounded Rectangle 3"/>
          <p:cNvSpPr/>
          <p:nvPr/>
        </p:nvSpPr>
        <p:spPr>
          <a:xfrm>
            <a:off x="5004048" y="2942332"/>
            <a:ext cx="2664296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МАШИНЕ ПРЕКИДНОГ ТРАНСПОРТА</a:t>
            </a:r>
            <a:endParaRPr lang="sr-Cyrl-RS" dirty="0"/>
          </a:p>
        </p:txBody>
      </p:sp>
      <p:cxnSp>
        <p:nvCxnSpPr>
          <p:cNvPr id="6" name="Straight Arrow Connector 5"/>
          <p:cNvCxnSpPr>
            <a:stCxn id="2" idx="2"/>
            <a:endCxn id="3" idx="0"/>
          </p:cNvCxnSpPr>
          <p:nvPr/>
        </p:nvCxnSpPr>
        <p:spPr>
          <a:xfrm flipH="1">
            <a:off x="2519772" y="1968826"/>
            <a:ext cx="1929815" cy="973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07086" y="1968826"/>
            <a:ext cx="203041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03648" y="4365104"/>
            <a:ext cx="20726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dirty="0" smtClean="0"/>
              <a:t>ТРАКАСТИ ТРАНСПОРТЕР</a:t>
            </a:r>
          </a:p>
          <a:p>
            <a:r>
              <a:rPr lang="sr-Cyrl-RS" sz="1400" dirty="0" smtClean="0"/>
              <a:t>ЕЛЕВАТОР</a:t>
            </a:r>
          </a:p>
          <a:p>
            <a:r>
              <a:rPr lang="sr-Cyrl-RS" sz="1400" dirty="0" smtClean="0"/>
              <a:t>ЗАВОЈНИ ТРАНСПОРТЕР</a:t>
            </a:r>
          </a:p>
          <a:p>
            <a:r>
              <a:rPr lang="sr-Cyrl-RS" sz="1400" dirty="0" smtClean="0"/>
              <a:t>ПОКРЕТНЕ СТЕПЕНИЦЕ</a:t>
            </a:r>
            <a:endParaRPr lang="sr-Cyrl-R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5220072" y="4653136"/>
            <a:ext cx="1584176" cy="3693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ДИЗАЛИЦЕ</a:t>
            </a:r>
            <a:endParaRPr lang="sr-Cyrl-RS" dirty="0"/>
          </a:p>
        </p:txBody>
      </p:sp>
      <p:sp>
        <p:nvSpPr>
          <p:cNvPr id="11" name="Rounded Rectangle 10"/>
          <p:cNvSpPr/>
          <p:nvPr/>
        </p:nvSpPr>
        <p:spPr>
          <a:xfrm>
            <a:off x="7149887" y="4653136"/>
            <a:ext cx="1526569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ПОДИЗАЧИ</a:t>
            </a:r>
            <a:endParaRPr lang="sr-Cyrl-RS" dirty="0"/>
          </a:p>
        </p:txBody>
      </p:sp>
      <p:sp>
        <p:nvSpPr>
          <p:cNvPr id="12" name="TextBox 11"/>
          <p:cNvSpPr txBox="1"/>
          <p:nvPr/>
        </p:nvSpPr>
        <p:spPr>
          <a:xfrm>
            <a:off x="5220072" y="5373216"/>
            <a:ext cx="176086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dirty="0" smtClean="0"/>
              <a:t>МОСТНА ДИЗАЛИЦА</a:t>
            </a:r>
          </a:p>
          <a:p>
            <a:r>
              <a:rPr lang="sr-Cyrl-RS" sz="1400" dirty="0" smtClean="0"/>
              <a:t>КОНЗОЛНА</a:t>
            </a:r>
          </a:p>
          <a:p>
            <a:r>
              <a:rPr lang="sr-Cyrl-RS" sz="1400" dirty="0" smtClean="0"/>
              <a:t>КРАНСКА</a:t>
            </a:r>
          </a:p>
          <a:p>
            <a:r>
              <a:rPr lang="sr-Cyrl-RS" sz="1400" dirty="0" smtClean="0"/>
              <a:t>ЛУЧКА</a:t>
            </a:r>
          </a:p>
          <a:p>
            <a:r>
              <a:rPr lang="sr-Cyrl-RS" sz="1400" dirty="0" smtClean="0"/>
              <a:t>ПОРТАЛНА</a:t>
            </a:r>
            <a:endParaRPr lang="sr-Cyrl-R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524328" y="5373216"/>
            <a:ext cx="1091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dirty="0" smtClean="0"/>
              <a:t>ЛИФТ</a:t>
            </a:r>
          </a:p>
          <a:p>
            <a:r>
              <a:rPr lang="sr-Cyrl-RS" sz="1400" dirty="0" smtClean="0"/>
              <a:t>ВИЉУШКАР</a:t>
            </a:r>
            <a:endParaRPr lang="sr-Cyrl-RS" sz="1400" dirty="0"/>
          </a:p>
        </p:txBody>
      </p:sp>
      <p:cxnSp>
        <p:nvCxnSpPr>
          <p:cNvPr id="15" name="Straight Arrow Connector 14"/>
          <p:cNvCxnSpPr>
            <a:stCxn id="4" idx="2"/>
            <a:endCxn id="10" idx="0"/>
          </p:cNvCxnSpPr>
          <p:nvPr/>
        </p:nvCxnSpPr>
        <p:spPr>
          <a:xfrm flipH="1">
            <a:off x="6012160" y="3856732"/>
            <a:ext cx="324036" cy="796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  <a:endCxn id="11" idx="0"/>
          </p:cNvCxnSpPr>
          <p:nvPr/>
        </p:nvCxnSpPr>
        <p:spPr>
          <a:xfrm>
            <a:off x="6336196" y="3856732"/>
            <a:ext cx="1576976" cy="796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/>
      <p:bldP spid="10" grpId="0" animBg="1"/>
      <p:bldP spid="11" grpId="0" animBg="1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Lole\Pictures\транспорт\big-42177846_588fa45acba366-02620202conv_07_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18" y="1590093"/>
            <a:ext cx="25610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rapezoid 2"/>
          <p:cNvSpPr/>
          <p:nvPr/>
        </p:nvSpPr>
        <p:spPr>
          <a:xfrm>
            <a:off x="1216136" y="260648"/>
            <a:ext cx="6812248" cy="792088"/>
          </a:xfrm>
          <a:prstGeom prst="trapezoi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МАШИНЕ НЕПРЕКИДНОГ ТРАНСПОРТА</a:t>
            </a:r>
            <a:endParaRPr lang="sr-Cyrl-RS" dirty="0"/>
          </a:p>
        </p:txBody>
      </p:sp>
      <p:pic>
        <p:nvPicPr>
          <p:cNvPr id="7170" name="Picture 2" descr="C:\Users\Lole\Pictures\транспорт\Елеватор_ківшеви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319808"/>
            <a:ext cx="2232248" cy="380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Lole\Pictures\транспорт\преузимање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58467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Lole\Pictures\транспорт\преузимање (4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22" y="4293096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Lole\Pictures\транспорт\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685" y="4247970"/>
            <a:ext cx="2330450" cy="174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1522" y="3861048"/>
            <a:ext cx="2268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ТРАНСПОРТНА ТРАКА</a:t>
            </a:r>
            <a:endParaRPr lang="sr-Cyrl-RS" dirty="0"/>
          </a:p>
        </p:txBody>
      </p:sp>
      <p:sp>
        <p:nvSpPr>
          <p:cNvPr id="5" name="TextBox 4"/>
          <p:cNvSpPr txBox="1"/>
          <p:nvPr/>
        </p:nvSpPr>
        <p:spPr>
          <a:xfrm>
            <a:off x="391522" y="6340678"/>
            <a:ext cx="2413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ПОКРЕТНЕ СТЕПЕНИЦЕ</a:t>
            </a:r>
            <a:endParaRPr lang="sr-Cyrl-RS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5589240"/>
            <a:ext cx="1166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ЕЛЕВАТОР</a:t>
            </a:r>
            <a:endParaRPr lang="sr-Cyrl-RS" dirty="0"/>
          </a:p>
        </p:txBody>
      </p:sp>
      <p:sp>
        <p:nvSpPr>
          <p:cNvPr id="7" name="TextBox 6"/>
          <p:cNvSpPr txBox="1"/>
          <p:nvPr/>
        </p:nvSpPr>
        <p:spPr>
          <a:xfrm>
            <a:off x="6148685" y="3678745"/>
            <a:ext cx="249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ЗАВОЈНИ ТРАНСПОРТЕР</a:t>
            </a:r>
            <a:endParaRPr lang="sr-Cyrl-RS" dirty="0"/>
          </a:p>
        </p:txBody>
      </p:sp>
      <p:sp>
        <p:nvSpPr>
          <p:cNvPr id="8" name="TextBox 7"/>
          <p:cNvSpPr txBox="1"/>
          <p:nvPr/>
        </p:nvSpPr>
        <p:spPr>
          <a:xfrm>
            <a:off x="6148685" y="6340678"/>
            <a:ext cx="1142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КОНВЕЈЕР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03868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555</TotalTime>
  <Words>214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ТРАНСПОРТНЕ МАШИНЕ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ТРАНСПОРТНЕ МАШИНЕ</dc:title>
  <dc:creator>Lole</dc:creator>
  <cp:lastModifiedBy>Lole</cp:lastModifiedBy>
  <cp:revision>25</cp:revision>
  <dcterms:created xsi:type="dcterms:W3CDTF">2020-04-09T18:27:20Z</dcterms:created>
  <dcterms:modified xsi:type="dcterms:W3CDTF">2020-04-10T14:57:47Z</dcterms:modified>
</cp:coreProperties>
</file>