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58" r:id="rId5"/>
    <p:sldId id="259" r:id="rId6"/>
    <p:sldId id="265" r:id="rId7"/>
    <p:sldId id="260" r:id="rId8"/>
    <p:sldId id="266" r:id="rId9"/>
    <p:sldId id="261" r:id="rId10"/>
    <p:sldId id="262" r:id="rId11"/>
    <p:sldId id="267" r:id="rId12"/>
    <p:sldId id="263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2D26B-EE2D-45E2-8F75-27B300FA4A57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04B73-FFA9-4707-A11F-790E3843F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2D26B-EE2D-45E2-8F75-27B300FA4A57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04B73-FFA9-4707-A11F-790E3843F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2D26B-EE2D-45E2-8F75-27B300FA4A57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04B73-FFA9-4707-A11F-790E3843F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2D26B-EE2D-45E2-8F75-27B300FA4A57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04B73-FFA9-4707-A11F-790E3843F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2D26B-EE2D-45E2-8F75-27B300FA4A57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04B73-FFA9-4707-A11F-790E3843F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2D26B-EE2D-45E2-8F75-27B300FA4A57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04B73-FFA9-4707-A11F-790E3843F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2D26B-EE2D-45E2-8F75-27B300FA4A57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04B73-FFA9-4707-A11F-790E3843F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2D26B-EE2D-45E2-8F75-27B300FA4A57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04B73-FFA9-4707-A11F-790E3843F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2D26B-EE2D-45E2-8F75-27B300FA4A57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04B73-FFA9-4707-A11F-790E3843F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2D26B-EE2D-45E2-8F75-27B300FA4A57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04B73-FFA9-4707-A11F-790E3843F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2D26B-EE2D-45E2-8F75-27B300FA4A57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04B73-FFA9-4707-A11F-790E3843F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D2D26B-EE2D-45E2-8F75-27B300FA4A57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E04B73-FFA9-4707-A11F-790E3843F96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/>
              <a:t>Прва владвина Милоша (1815-1839) и Михајла Обреновића1839-1842)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/>
              <a:t> </a:t>
            </a:r>
            <a:r>
              <a:rPr lang="sr-Cyrl-RS" dirty="0">
                <a:solidFill>
                  <a:srgbClr val="FF0000"/>
                </a:solidFill>
              </a:rPr>
              <a:t>1839. кнез је абдицирао и напустио Србију</a:t>
            </a:r>
            <a:endParaRPr lang="sr-Cyrl-RS" dirty="0"/>
          </a:p>
          <a:p>
            <a:r>
              <a:rPr lang="sr-Cyrl-RS" dirty="0">
                <a:solidFill>
                  <a:srgbClr val="FF0000"/>
                </a:solidFill>
              </a:rPr>
              <a:t> Престо је заузео млађи син Михаило </a:t>
            </a:r>
            <a:r>
              <a:rPr lang="sr-Cyrl-RS" dirty="0"/>
              <a:t>(1839-1842)</a:t>
            </a:r>
            <a:endParaRPr lang="sr-Cyrl-RS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sr-Cyrl-R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његова прва влада била је нестабилна</a:t>
            </a:r>
          </a:p>
          <a:p>
            <a:r>
              <a:rPr lang="sr-Cyrl-R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чести сукоби између присталица и пртивника његовог оца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Кнез Михајло Обреновић</a:t>
            </a:r>
            <a:endParaRPr lang="en-US" dirty="0"/>
          </a:p>
        </p:txBody>
      </p:sp>
      <p:pic>
        <p:nvPicPr>
          <p:cNvPr id="4" name="Content Placeholder 3" descr="Mihailo_Obrenović_III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743200" y="1981200"/>
            <a:ext cx="3352800" cy="4114800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/>
              <a:t> 1842. млад и неискусан Михаило је протеран из земље</a:t>
            </a:r>
          </a:p>
          <a:p>
            <a:r>
              <a:rPr lang="sr-Cyrl-RS" dirty="0"/>
              <a:t> уставобранитељи (опозиција) доводе на власт Карађорђевог сина </a:t>
            </a:r>
            <a:r>
              <a:rPr lang="sr-Cyrl-RS" dirty="0">
                <a:solidFill>
                  <a:srgbClr val="FF0000"/>
                </a:solidFill>
              </a:rPr>
              <a:t>Александра</a:t>
            </a:r>
            <a:r>
              <a:rPr lang="sr-Cyrl-RS" dirty="0"/>
              <a:t>, он ће владати Србијом до 1858. године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Cyrl-RS" dirty="0"/>
              <a:t> Кнез Милош се изборио за аутономни положај Србије</a:t>
            </a:r>
          </a:p>
          <a:p>
            <a:r>
              <a:rPr lang="sr-Cyrl-RS" dirty="0"/>
              <a:t> </a:t>
            </a:r>
            <a:r>
              <a:rPr lang="sr-Cyrl-RS" dirty="0">
                <a:solidFill>
                  <a:srgbClr val="FF0000"/>
                </a:solidFill>
              </a:rPr>
              <a:t>1830. Султан је издао хатишериф</a:t>
            </a:r>
            <a:endParaRPr lang="sr-Latn-ME" dirty="0">
              <a:solidFill>
                <a:srgbClr val="FF0000"/>
              </a:solidFill>
            </a:endParaRPr>
          </a:p>
          <a:p>
            <a:r>
              <a:rPr lang="sr-Latn-ME" dirty="0">
                <a:solidFill>
                  <a:srgbClr val="FF0000"/>
                </a:solidFill>
              </a:rPr>
              <a:t> </a:t>
            </a:r>
            <a:r>
              <a:rPr lang="sr-Cyrl-RS" dirty="0">
                <a:solidFill>
                  <a:srgbClr val="FF0000"/>
                </a:solidFill>
              </a:rPr>
              <a:t>Хатишериф- </a:t>
            </a:r>
            <a:r>
              <a:rPr lang="sr-Cyrl-RS" dirty="0"/>
              <a:t>највиши закон у Турској</a:t>
            </a:r>
          </a:p>
          <a:p>
            <a:r>
              <a:rPr lang="sr-Cyrl-RS" dirty="0">
                <a:solidFill>
                  <a:srgbClr val="FF0000"/>
                </a:solidFill>
              </a:rPr>
              <a:t> Србија стиче право на независну унутрашњу управу, право на избор старешина, слободу вероисповести и слободу трговине </a:t>
            </a:r>
            <a:endParaRPr lang="sr-Cyrl-RS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sr-Cyrl-R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исте године бератом потврђено му је наследно кнежевско достојанство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Милош Обреновић</a:t>
            </a:r>
            <a:endParaRPr lang="en-US" dirty="0"/>
          </a:p>
        </p:txBody>
      </p:sp>
      <p:pic>
        <p:nvPicPr>
          <p:cNvPr id="4" name="Content Placeholder 3" descr="250px-MilosObrenovic_1848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514600" y="1371600"/>
            <a:ext cx="3810000" cy="5105400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/>
              <a:t> Србија је постала вазална турска кнежевина са широком унутрашњом самоуправом</a:t>
            </a:r>
          </a:p>
          <a:p>
            <a:r>
              <a:rPr lang="sr-Cyrl-RS" dirty="0">
                <a:solidFill>
                  <a:srgbClr val="FF0000"/>
                </a:solidFill>
              </a:rPr>
              <a:t> Хатишерифом из 1833. године кнежевина Србија добија територијално проширење </a:t>
            </a:r>
            <a:r>
              <a:rPr lang="sr-Cyrl-RS" dirty="0">
                <a:solidFill>
                  <a:schemeClr val="tx1">
                    <a:lumMod val="95000"/>
                    <a:lumOff val="5000"/>
                  </a:schemeClr>
                </a:solidFill>
              </a:rPr>
              <a:t>(шест нахија)</a:t>
            </a:r>
          </a:p>
          <a:p>
            <a:pPr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/>
              <a:t>Престоница кнежевине Србије био је град Крагујевац</a:t>
            </a:r>
          </a:p>
          <a:p>
            <a:r>
              <a:rPr lang="sr-Cyrl-RS" dirty="0">
                <a:solidFill>
                  <a:srgbClr val="FF0000"/>
                </a:solidFill>
              </a:rPr>
              <a:t>1835. кнез Милош укида феудализам  </a:t>
            </a:r>
            <a:endParaRPr lang="sr-Cyrl-RS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sr-Cyrl-R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Кнез Милош је радио на образовању младих људи, и привредном јачању земље</a:t>
            </a:r>
          </a:p>
          <a:p>
            <a:r>
              <a:rPr lang="sr-Cyrl-R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Народ је био незадовољан Милошевом владавином која је била апсолутистичка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Крагујевачка гимназија</a:t>
            </a:r>
            <a:endParaRPr lang="en-US" dirty="0"/>
          </a:p>
        </p:txBody>
      </p:sp>
      <p:pic>
        <p:nvPicPr>
          <p:cNvPr id="4" name="Content Placeholder 3" descr="2409709413_6463fe7564_o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714500" y="2010569"/>
            <a:ext cx="5715000" cy="3705225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/>
              <a:t> </a:t>
            </a:r>
            <a:r>
              <a:rPr lang="sr-Cyrl-RS" dirty="0">
                <a:solidFill>
                  <a:srgbClr val="FF0000"/>
                </a:solidFill>
              </a:rPr>
              <a:t>Највећа буна против кнежеве власти избила је 1835. године -Милетина Буна, коју је предводио Милета Радојковић </a:t>
            </a:r>
            <a:endParaRPr lang="sr-Cyrl-RS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sr-Cyrl-R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Устаници су захтевали да се ограничи кнежева власт</a:t>
            </a:r>
          </a:p>
          <a:p>
            <a:r>
              <a:rPr lang="sr-Cyrl-R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sr-Cyrl-RS" dirty="0">
                <a:solidFill>
                  <a:srgbClr val="FF0000"/>
                </a:solidFill>
              </a:rPr>
              <a:t>1835. у Крагујевцу је проглашен Сретењски устав- први српски устав </a:t>
            </a:r>
            <a:endParaRPr lang="sr-Cyrl-RS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sr-Cyrl-R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Његов аутор био је Димитрије Давидовић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Устав из 1835.</a:t>
            </a:r>
            <a:endParaRPr lang="en-US" dirty="0"/>
          </a:p>
        </p:txBody>
      </p:sp>
      <p:pic>
        <p:nvPicPr>
          <p:cNvPr id="4" name="Content Placeholder 3" descr="Prvi-Ustav-države-Srbije-Sretenjski-ustav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920188" y="1600200"/>
            <a:ext cx="3303623" cy="4525963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sr-Cyrl-RS" dirty="0"/>
          </a:p>
          <a:p>
            <a:r>
              <a:rPr lang="sr-Cyrl-RS" dirty="0"/>
              <a:t> Само неколико недеља по усвајању укинут је, јер је донет без знања и сагласности Порте</a:t>
            </a:r>
          </a:p>
          <a:p>
            <a:r>
              <a:rPr lang="sr-Cyrl-RS" dirty="0"/>
              <a:t> </a:t>
            </a:r>
            <a:r>
              <a:rPr lang="sr-Cyrl-RS" dirty="0">
                <a:solidFill>
                  <a:srgbClr val="FF0000"/>
                </a:solidFill>
              </a:rPr>
              <a:t>1838. Србија добија нови устав султанов хатишериф- Турски устав </a:t>
            </a:r>
            <a:endParaRPr lang="sr-Cyrl-RS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sr-Cyrl-R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устав је ограничио кнежеву влст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284</Words>
  <Application>Microsoft Office PowerPoint</Application>
  <PresentationFormat>On-screen Show (4:3)</PresentationFormat>
  <Paragraphs>30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Прва владвина Милоша (1815-1839) и Михајла Обреновића1839-1842)</vt:lpstr>
      <vt:lpstr>PowerPoint Presentation</vt:lpstr>
      <vt:lpstr>Милош Обреновић</vt:lpstr>
      <vt:lpstr>PowerPoint Presentation</vt:lpstr>
      <vt:lpstr>PowerPoint Presentation</vt:lpstr>
      <vt:lpstr>Крагујевачка гимназија</vt:lpstr>
      <vt:lpstr>PowerPoint Presentation</vt:lpstr>
      <vt:lpstr>Устав из 1835.</vt:lpstr>
      <vt:lpstr>PowerPoint Presentation</vt:lpstr>
      <vt:lpstr>PowerPoint Presentation</vt:lpstr>
      <vt:lpstr>Кнез Михајло Обреновић</vt:lpstr>
      <vt:lpstr>PowerPoint Presentation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Прва владвина Милоша и Михајла Обреновића</dc:title>
  <dc:creator>Borko</dc:creator>
  <cp:lastModifiedBy>Borko</cp:lastModifiedBy>
  <cp:revision>6</cp:revision>
  <dcterms:created xsi:type="dcterms:W3CDTF">2018-03-09T09:27:11Z</dcterms:created>
  <dcterms:modified xsi:type="dcterms:W3CDTF">2020-04-10T11:02:58Z</dcterms:modified>
</cp:coreProperties>
</file>