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r-Latn-R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64EBFF6-82F8-478B-BFA7-15BAF9FFF4FD}" type="datetimeFigureOut">
              <a:rPr lang="sr-Latn-RS" smtClean="0"/>
              <a:t>24.4.2020.</a:t>
            </a:fld>
            <a:endParaRPr lang="sr-Latn-R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91C6B6-463E-423E-AEF4-97F00C3CB009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Владавина уставобранитеља 1842-1858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 Противници кнеза Милоша Обреновића названи су уставобранитељи, залагали су се за доношење устава</a:t>
            </a:r>
          </a:p>
          <a:p>
            <a:r>
              <a:rPr lang="sr-Cyrl-RS" dirty="0"/>
              <a:t> Најистакнутији личности били су: Аврам Петронијевић, Тома Вучић Перишић и Илија Гарашанин</a:t>
            </a:r>
          </a:p>
          <a:p>
            <a:r>
              <a:rPr lang="sr-Cyrl-RS" dirty="0"/>
              <a:t> 1842. године уставобранитељи су довели на власт кнеза </a:t>
            </a:r>
            <a:r>
              <a:rPr lang="sr-Cyrl-RS" dirty="0">
                <a:solidFill>
                  <a:srgbClr val="FF0000"/>
                </a:solidFill>
              </a:rPr>
              <a:t>Александра Карађорђевића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Александар Карађорђевић</a:t>
            </a:r>
            <a:endParaRPr lang="sr-Latn-RS" dirty="0"/>
          </a:p>
        </p:txBody>
      </p:sp>
      <p:pic>
        <p:nvPicPr>
          <p:cNvPr id="4" name="Content Placeholder 3" descr="PrinceAlexander_I_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60700" y="1708944"/>
            <a:ext cx="3175000" cy="42164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Овај период власти нзива се Уставобранитељска влада</a:t>
            </a:r>
          </a:p>
          <a:p>
            <a:r>
              <a:rPr lang="sr-Cyrl-RS" dirty="0"/>
              <a:t> ослањање највише на устав из 1838. године</a:t>
            </a:r>
          </a:p>
          <a:p>
            <a:r>
              <a:rPr lang="sr-Cyrl-RS" dirty="0">
                <a:solidFill>
                  <a:srgbClr val="FF0000"/>
                </a:solidFill>
              </a:rPr>
              <a:t> 1844. године донесен Грађански законик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Озакоњена је по први пут приватна својина и утврђена су основна права грађана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 Велика пажња посвећена је чиновништву</a:t>
            </a:r>
          </a:p>
          <a:p>
            <a:r>
              <a:rPr lang="sr-Cyrl-RS" dirty="0"/>
              <a:t> чиниле су га судије, полицајци, секретари, учитељи и дворски службеници</a:t>
            </a:r>
          </a:p>
          <a:p>
            <a:r>
              <a:rPr lang="sr-Cyrl-RS" dirty="0"/>
              <a:t> Чиновници су постали главни ослонац владе</a:t>
            </a:r>
          </a:p>
          <a:p>
            <a:r>
              <a:rPr lang="sr-Cyrl-RS" dirty="0"/>
              <a:t> ради се на модернизацији државе</a:t>
            </a:r>
          </a:p>
          <a:p>
            <a:r>
              <a:rPr lang="sr-Cyrl-RS" dirty="0"/>
              <a:t> повећан је број основних школа и гимназија</a:t>
            </a:r>
            <a:endParaRPr lang="sr-Latn-R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основано је </a:t>
            </a:r>
            <a:r>
              <a:rPr lang="sr-Cyrl-RS" dirty="0">
                <a:solidFill>
                  <a:srgbClr val="FF0000"/>
                </a:solidFill>
              </a:rPr>
              <a:t>Друштво српске словесности 1842. године</a:t>
            </a:r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оснивач Јован Стерија Поповић</a:t>
            </a:r>
            <a:endParaRPr lang="sr-Cyrl-RS" dirty="0">
              <a:solidFill>
                <a:srgbClr val="FF0000"/>
              </a:solidFill>
            </a:endParaRPr>
          </a:p>
          <a:p>
            <a:r>
              <a:rPr lang="sr-Cyrl-RS" dirty="0"/>
              <a:t>привреда је оживела, трговина постаје слободна</a:t>
            </a:r>
          </a:p>
          <a:p>
            <a:r>
              <a:rPr lang="sr-Cyrl-RS" dirty="0"/>
              <a:t> Београд постаје српска престоница 1841.</a:t>
            </a:r>
          </a:p>
          <a:p>
            <a:r>
              <a:rPr lang="sr-Cyrl-RS" dirty="0"/>
              <a:t> Основан је Народни музеј 1844.</a:t>
            </a:r>
            <a:endParaRPr lang="sr-Latn-R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Народни музеј</a:t>
            </a:r>
            <a:endParaRPr lang="sr-Latn-RS" dirty="0"/>
          </a:p>
        </p:txBody>
      </p:sp>
      <p:pic>
        <p:nvPicPr>
          <p:cNvPr id="4" name="Content Placeholder 3" descr="3014993431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6950" y="2345531"/>
            <a:ext cx="4762500" cy="29432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Носилац културног препорода код Срба био је </a:t>
            </a:r>
            <a:r>
              <a:rPr lang="sr-Cyrl-RS" dirty="0">
                <a:solidFill>
                  <a:srgbClr val="FF0000"/>
                </a:solidFill>
              </a:rPr>
              <a:t>Вук Стефановић Караџић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настају први политички програми</a:t>
            </a:r>
          </a:p>
          <a:p>
            <a:r>
              <a:rPr lang="sr-Cyrl-RS" dirty="0">
                <a:solidFill>
                  <a:srgbClr val="FF0000"/>
                </a:solidFill>
              </a:rPr>
              <a:t> Илија Гарашанин саставио је Начертаније </a:t>
            </a:r>
            <a:r>
              <a:rPr lang="sr-Cyrl-RS">
                <a:solidFill>
                  <a:schemeClr val="tx1">
                    <a:lumMod val="95000"/>
                    <a:lumOff val="5000"/>
                  </a:schemeClr>
                </a:solidFill>
              </a:rPr>
              <a:t>(програм, нацрт) </a:t>
            </a:r>
            <a:r>
              <a:rPr lang="sr-Cyrl-RS" dirty="0">
                <a:solidFill>
                  <a:srgbClr val="FF0000"/>
                </a:solidFill>
              </a:rPr>
              <a:t>1844.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предвиђао је уједињење територија на којима је живело српско становништво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Илија Гарашанин</a:t>
            </a:r>
            <a:endParaRPr lang="sr-Latn-RS" dirty="0"/>
          </a:p>
        </p:txBody>
      </p:sp>
      <p:pic>
        <p:nvPicPr>
          <p:cNvPr id="4" name="Content Placeholder 3" descr="Ilija_Garašanin_table_cr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27853" y="1554163"/>
            <a:ext cx="3840693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</TotalTime>
  <Words>204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Franklin Gothic Medium</vt:lpstr>
      <vt:lpstr>Wingdings 2</vt:lpstr>
      <vt:lpstr>Trek</vt:lpstr>
      <vt:lpstr>Владавина уставобранитеља 1842-1858</vt:lpstr>
      <vt:lpstr>PowerPoint Presentation</vt:lpstr>
      <vt:lpstr>Александар Карађорђевић</vt:lpstr>
      <vt:lpstr>PowerPoint Presentation</vt:lpstr>
      <vt:lpstr>PowerPoint Presentation</vt:lpstr>
      <vt:lpstr>PowerPoint Presentation</vt:lpstr>
      <vt:lpstr>Народни музеј</vt:lpstr>
      <vt:lpstr>PowerPoint Presentation</vt:lpstr>
      <vt:lpstr>Илија Гарашанин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Владавина уставобранитеља 1842-1858</dc:title>
  <dc:creator>Borko</dc:creator>
  <cp:lastModifiedBy>Borko</cp:lastModifiedBy>
  <cp:revision>5</cp:revision>
  <dcterms:created xsi:type="dcterms:W3CDTF">2018-04-02T17:28:31Z</dcterms:created>
  <dcterms:modified xsi:type="dcterms:W3CDTF">2020-04-24T18:41:17Z</dcterms:modified>
</cp:coreProperties>
</file>